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9" r:id="rId2"/>
    <p:sldId id="288" r:id="rId3"/>
    <p:sldId id="308" r:id="rId4"/>
    <p:sldId id="309" r:id="rId5"/>
    <p:sldId id="286" r:id="rId6"/>
    <p:sldId id="307" r:id="rId7"/>
  </p:sldIdLst>
  <p:sldSz cx="9144000" cy="6858000" type="screen4x3"/>
  <p:notesSz cx="6742113" cy="987266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7C1D"/>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p:scale>
          <a:sx n="93" d="100"/>
          <a:sy n="93" d="100"/>
        </p:scale>
        <p:origin x="-2070" y="-3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5"/>
            <a:ext cx="2921582" cy="493634"/>
          </a:xfrm>
          <a:prstGeom prst="rect">
            <a:avLst/>
          </a:prstGeom>
        </p:spPr>
        <p:txBody>
          <a:bodyPr vert="horz" lIns="91367" tIns="45683" rIns="91367" bIns="45683" rtlCol="0"/>
          <a:lstStyle>
            <a:lvl1pPr algn="l">
              <a:defRPr sz="1200"/>
            </a:lvl1pPr>
          </a:lstStyle>
          <a:p>
            <a:endParaRPr lang="ru-RU"/>
          </a:p>
        </p:txBody>
      </p:sp>
      <p:sp>
        <p:nvSpPr>
          <p:cNvPr id="3" name="Дата 2"/>
          <p:cNvSpPr>
            <a:spLocks noGrp="1"/>
          </p:cNvSpPr>
          <p:nvPr>
            <p:ph type="dt" idx="1"/>
          </p:nvPr>
        </p:nvSpPr>
        <p:spPr>
          <a:xfrm>
            <a:off x="3818971" y="5"/>
            <a:ext cx="2921582" cy="493634"/>
          </a:xfrm>
          <a:prstGeom prst="rect">
            <a:avLst/>
          </a:prstGeom>
        </p:spPr>
        <p:txBody>
          <a:bodyPr vert="horz" lIns="91367" tIns="45683" rIns="91367" bIns="45683" rtlCol="0"/>
          <a:lstStyle>
            <a:lvl1pPr algn="r">
              <a:defRPr sz="1200"/>
            </a:lvl1pPr>
          </a:lstStyle>
          <a:p>
            <a:fld id="{4F3E3EB5-6CD1-4576-8819-4521EDDE84CA}" type="datetimeFigureOut">
              <a:rPr lang="ru-RU" smtClean="0"/>
              <a:t>19.11.2014</a:t>
            </a:fld>
            <a:endParaRPr lang="ru-RU"/>
          </a:p>
        </p:txBody>
      </p:sp>
      <p:sp>
        <p:nvSpPr>
          <p:cNvPr id="4" name="Образ слайда 3"/>
          <p:cNvSpPr>
            <a:spLocks noGrp="1" noRot="1" noChangeAspect="1"/>
          </p:cNvSpPr>
          <p:nvPr>
            <p:ph type="sldImg" idx="2"/>
          </p:nvPr>
        </p:nvSpPr>
        <p:spPr>
          <a:xfrm>
            <a:off x="901700" y="739775"/>
            <a:ext cx="4938713" cy="3703638"/>
          </a:xfrm>
          <a:prstGeom prst="rect">
            <a:avLst/>
          </a:prstGeom>
          <a:noFill/>
          <a:ln w="12700">
            <a:solidFill>
              <a:prstClr val="black"/>
            </a:solidFill>
          </a:ln>
        </p:spPr>
        <p:txBody>
          <a:bodyPr vert="horz" lIns="91367" tIns="45683" rIns="91367" bIns="45683" rtlCol="0" anchor="ctr"/>
          <a:lstStyle/>
          <a:p>
            <a:endParaRPr lang="ru-RU"/>
          </a:p>
        </p:txBody>
      </p:sp>
      <p:sp>
        <p:nvSpPr>
          <p:cNvPr id="5" name="Заметки 4"/>
          <p:cNvSpPr>
            <a:spLocks noGrp="1"/>
          </p:cNvSpPr>
          <p:nvPr>
            <p:ph type="body" sz="quarter" idx="3"/>
          </p:nvPr>
        </p:nvSpPr>
        <p:spPr>
          <a:xfrm>
            <a:off x="674212" y="4689518"/>
            <a:ext cx="5393690" cy="4442699"/>
          </a:xfrm>
          <a:prstGeom prst="rect">
            <a:avLst/>
          </a:prstGeom>
        </p:spPr>
        <p:txBody>
          <a:bodyPr vert="horz" lIns="91367" tIns="45683" rIns="91367" bIns="45683"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377321"/>
            <a:ext cx="2921582" cy="493634"/>
          </a:xfrm>
          <a:prstGeom prst="rect">
            <a:avLst/>
          </a:prstGeom>
        </p:spPr>
        <p:txBody>
          <a:bodyPr vert="horz" lIns="91367" tIns="45683" rIns="91367" bIns="45683" rtlCol="0" anchor="b"/>
          <a:lstStyle>
            <a:lvl1pPr algn="l">
              <a:defRPr sz="1200"/>
            </a:lvl1pPr>
          </a:lstStyle>
          <a:p>
            <a:endParaRPr lang="ru-RU"/>
          </a:p>
        </p:txBody>
      </p:sp>
      <p:sp>
        <p:nvSpPr>
          <p:cNvPr id="7" name="Номер слайда 6"/>
          <p:cNvSpPr>
            <a:spLocks noGrp="1"/>
          </p:cNvSpPr>
          <p:nvPr>
            <p:ph type="sldNum" sz="quarter" idx="5"/>
          </p:nvPr>
        </p:nvSpPr>
        <p:spPr>
          <a:xfrm>
            <a:off x="3818971" y="9377321"/>
            <a:ext cx="2921582" cy="493634"/>
          </a:xfrm>
          <a:prstGeom prst="rect">
            <a:avLst/>
          </a:prstGeom>
        </p:spPr>
        <p:txBody>
          <a:bodyPr vert="horz" lIns="91367" tIns="45683" rIns="91367" bIns="45683" rtlCol="0" anchor="b"/>
          <a:lstStyle>
            <a:lvl1pPr algn="r">
              <a:defRPr sz="1200"/>
            </a:lvl1pPr>
          </a:lstStyle>
          <a:p>
            <a:fld id="{ED5FA761-AC7B-42E3-AFEF-233D11BB187B}" type="slidenum">
              <a:rPr lang="ru-RU" smtClean="0"/>
              <a:t>‹#›</a:t>
            </a:fld>
            <a:endParaRPr lang="ru-RU"/>
          </a:p>
        </p:txBody>
      </p:sp>
    </p:spTree>
    <p:extLst>
      <p:ext uri="{BB962C8B-B14F-4D97-AF65-F5344CB8AC3E}">
        <p14:creationId xmlns:p14="http://schemas.microsoft.com/office/powerpoint/2010/main" val="1739321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a:defRPr/>
            </a:pPr>
            <a:fld id="{C5966D26-401A-40A6-BACF-AB20BF6B0989}" type="slidenum">
              <a:rPr lang="ru-RU" smtClean="0"/>
              <a:pPr>
                <a:defRPr/>
              </a:pPr>
              <a:t>1</a:t>
            </a:fld>
            <a:endParaRPr lang="ru-RU"/>
          </a:p>
        </p:txBody>
      </p:sp>
    </p:spTree>
    <p:extLst>
      <p:ext uri="{BB962C8B-B14F-4D97-AF65-F5344CB8AC3E}">
        <p14:creationId xmlns:p14="http://schemas.microsoft.com/office/powerpoint/2010/main" val="3723785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dt"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560">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charset="0"/>
                <a:ea typeface="Microsoft YaHei" pitchFamily="34" charset="-122"/>
              </a:defRPr>
            </a:lvl1pPr>
            <a:lvl2pPr eaLnBrk="0">
              <a:tabLst>
                <a:tab pos="723900" algn="l"/>
                <a:tab pos="1447800" algn="l"/>
                <a:tab pos="2171700" algn="l"/>
                <a:tab pos="2895600" algn="l"/>
              </a:tabLst>
              <a:defRPr>
                <a:solidFill>
                  <a:schemeClr val="tx1"/>
                </a:solidFill>
                <a:latin typeface="Arial" charset="0"/>
                <a:ea typeface="Microsoft YaHei" pitchFamily="34" charset="-122"/>
              </a:defRPr>
            </a:lvl2pPr>
            <a:lvl3pPr eaLnBrk="0">
              <a:tabLst>
                <a:tab pos="723900" algn="l"/>
                <a:tab pos="1447800" algn="l"/>
                <a:tab pos="2171700" algn="l"/>
                <a:tab pos="2895600" algn="l"/>
              </a:tabLst>
              <a:defRPr>
                <a:solidFill>
                  <a:schemeClr val="tx1"/>
                </a:solidFill>
                <a:latin typeface="Arial" charset="0"/>
                <a:ea typeface="Microsoft YaHei" pitchFamily="34" charset="-122"/>
              </a:defRPr>
            </a:lvl3pPr>
            <a:lvl4pPr eaLnBrk="0">
              <a:tabLst>
                <a:tab pos="723900" algn="l"/>
                <a:tab pos="1447800" algn="l"/>
                <a:tab pos="2171700" algn="l"/>
                <a:tab pos="2895600" algn="l"/>
              </a:tabLst>
              <a:defRPr>
                <a:solidFill>
                  <a:schemeClr val="tx1"/>
                </a:solidFill>
                <a:latin typeface="Arial" charset="0"/>
                <a:ea typeface="Microsoft YaHei" pitchFamily="34" charset="-122"/>
              </a:defRPr>
            </a:lvl4pPr>
            <a:lvl5pPr eaLnBrk="0">
              <a:tabLst>
                <a:tab pos="723900" algn="l"/>
                <a:tab pos="1447800" algn="l"/>
                <a:tab pos="2171700" algn="l"/>
                <a:tab pos="2895600" algn="l"/>
              </a:tabLst>
              <a:defRPr>
                <a:solidFill>
                  <a:schemeClr val="tx1"/>
                </a:solidFill>
                <a:latin typeface="Arial" charset="0"/>
                <a:ea typeface="Microsoft YaHei"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pitchFamily="34" charset="-122"/>
              </a:defRPr>
            </a:lvl9pPr>
          </a:lstStyle>
          <a:p>
            <a:pPr eaLnBrk="1"/>
            <a:r>
              <a:rPr lang="ru-RU">
                <a:solidFill>
                  <a:srgbClr val="000000"/>
                </a:solidFill>
                <a:latin typeface="Calibri" pitchFamily="34" charset="0"/>
                <a:ea typeface="Arial Unicode MS" pitchFamily="34" charset="-128"/>
                <a:cs typeface="Arial Unicode MS" pitchFamily="34" charset="-128"/>
              </a:rPr>
              <a:t>10.01.2013</a:t>
            </a:r>
          </a:p>
        </p:txBody>
      </p:sp>
      <p:sp>
        <p:nvSpPr>
          <p:cNvPr id="57347" name="Rectangle 6"/>
          <p:cNvSpPr>
            <a:spLocks noGrp="1" noChangeArrowheads="1"/>
          </p:cNvSpPr>
          <p:nvPr>
            <p:ph type="sldNum"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560">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charset="0"/>
                <a:ea typeface="Microsoft YaHei" pitchFamily="34" charset="-122"/>
              </a:defRPr>
            </a:lvl1pPr>
            <a:lvl2pPr eaLnBrk="0">
              <a:tabLst>
                <a:tab pos="723900" algn="l"/>
                <a:tab pos="1447800" algn="l"/>
                <a:tab pos="2171700" algn="l"/>
                <a:tab pos="2895600" algn="l"/>
              </a:tabLst>
              <a:defRPr>
                <a:solidFill>
                  <a:schemeClr val="tx1"/>
                </a:solidFill>
                <a:latin typeface="Arial" charset="0"/>
                <a:ea typeface="Microsoft YaHei" pitchFamily="34" charset="-122"/>
              </a:defRPr>
            </a:lvl2pPr>
            <a:lvl3pPr eaLnBrk="0">
              <a:tabLst>
                <a:tab pos="723900" algn="l"/>
                <a:tab pos="1447800" algn="l"/>
                <a:tab pos="2171700" algn="l"/>
                <a:tab pos="2895600" algn="l"/>
              </a:tabLst>
              <a:defRPr>
                <a:solidFill>
                  <a:schemeClr val="tx1"/>
                </a:solidFill>
                <a:latin typeface="Arial" charset="0"/>
                <a:ea typeface="Microsoft YaHei" pitchFamily="34" charset="-122"/>
              </a:defRPr>
            </a:lvl3pPr>
            <a:lvl4pPr eaLnBrk="0">
              <a:tabLst>
                <a:tab pos="723900" algn="l"/>
                <a:tab pos="1447800" algn="l"/>
                <a:tab pos="2171700" algn="l"/>
                <a:tab pos="2895600" algn="l"/>
              </a:tabLst>
              <a:defRPr>
                <a:solidFill>
                  <a:schemeClr val="tx1"/>
                </a:solidFill>
                <a:latin typeface="Arial" charset="0"/>
                <a:ea typeface="Microsoft YaHei" pitchFamily="34" charset="-122"/>
              </a:defRPr>
            </a:lvl4pPr>
            <a:lvl5pPr eaLnBrk="0">
              <a:tabLst>
                <a:tab pos="723900" algn="l"/>
                <a:tab pos="1447800" algn="l"/>
                <a:tab pos="2171700" algn="l"/>
                <a:tab pos="2895600" algn="l"/>
              </a:tabLst>
              <a:defRPr>
                <a:solidFill>
                  <a:schemeClr val="tx1"/>
                </a:solidFill>
                <a:latin typeface="Arial" charset="0"/>
                <a:ea typeface="Microsoft YaHei"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pitchFamily="34" charset="-122"/>
              </a:defRPr>
            </a:lvl9pPr>
          </a:lstStyle>
          <a:p>
            <a:pPr eaLnBrk="1"/>
            <a:fld id="{B2AA6D30-D54D-4236-9411-7CB191F96F0A}" type="slidenum">
              <a:rPr lang="ru-RU">
                <a:solidFill>
                  <a:srgbClr val="000000"/>
                </a:solidFill>
                <a:latin typeface="Calibri" pitchFamily="34" charset="0"/>
                <a:ea typeface="Arial Unicode MS" pitchFamily="34" charset="-128"/>
                <a:cs typeface="Arial Unicode MS" pitchFamily="34" charset="-128"/>
              </a:rPr>
              <a:pPr eaLnBrk="1"/>
              <a:t>2</a:t>
            </a:fld>
            <a:endParaRPr lang="ru-RU">
              <a:solidFill>
                <a:srgbClr val="000000"/>
              </a:solidFill>
              <a:latin typeface="Calibri" pitchFamily="34" charset="0"/>
              <a:ea typeface="Arial Unicode MS" pitchFamily="34" charset="-128"/>
              <a:cs typeface="Arial Unicode MS" pitchFamily="34" charset="-128"/>
            </a:endParaRPr>
          </a:p>
        </p:txBody>
      </p:sp>
      <p:sp>
        <p:nvSpPr>
          <p:cNvPr id="57348" name="Rectangle 1"/>
          <p:cNvSpPr>
            <a:spLocks noGrp="1" noRot="1" noChangeAspect="1" noChangeArrowheads="1" noTextEdit="1"/>
          </p:cNvSpPr>
          <p:nvPr>
            <p:ph type="sldImg"/>
          </p:nvPr>
        </p:nvSpPr>
        <p:spPr>
          <a:xfrm>
            <a:off x="903288" y="739775"/>
            <a:ext cx="4937125" cy="3703638"/>
          </a:xfrm>
          <a:solidFill>
            <a:srgbClr val="FFFFFF"/>
          </a:solidFill>
          <a:ln w="25560">
            <a:solidFill>
              <a:srgbClr val="000000"/>
            </a:solidFill>
            <a:miter lim="800000"/>
            <a:headEnd/>
            <a:tailEnd/>
          </a:ln>
        </p:spPr>
      </p:sp>
      <p:sp>
        <p:nvSpPr>
          <p:cNvPr id="57349" name="Rectangle 2"/>
          <p:cNvSpPr>
            <a:spLocks noGrp="1" noChangeArrowheads="1"/>
          </p:cNvSpPr>
          <p:nvPr>
            <p:ph type="body" idx="1"/>
          </p:nvPr>
        </p:nvSpPr>
        <p:spPr>
          <a:xfrm>
            <a:off x="674694" y="4689239"/>
            <a:ext cx="5392727" cy="4441356"/>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dt"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560">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charset="0"/>
                <a:ea typeface="Microsoft YaHei" pitchFamily="34" charset="-122"/>
              </a:defRPr>
            </a:lvl1pPr>
            <a:lvl2pPr eaLnBrk="0">
              <a:tabLst>
                <a:tab pos="723900" algn="l"/>
                <a:tab pos="1447800" algn="l"/>
                <a:tab pos="2171700" algn="l"/>
                <a:tab pos="2895600" algn="l"/>
              </a:tabLst>
              <a:defRPr>
                <a:solidFill>
                  <a:schemeClr val="tx1"/>
                </a:solidFill>
                <a:latin typeface="Arial" charset="0"/>
                <a:ea typeface="Microsoft YaHei" pitchFamily="34" charset="-122"/>
              </a:defRPr>
            </a:lvl2pPr>
            <a:lvl3pPr eaLnBrk="0">
              <a:tabLst>
                <a:tab pos="723900" algn="l"/>
                <a:tab pos="1447800" algn="l"/>
                <a:tab pos="2171700" algn="l"/>
                <a:tab pos="2895600" algn="l"/>
              </a:tabLst>
              <a:defRPr>
                <a:solidFill>
                  <a:schemeClr val="tx1"/>
                </a:solidFill>
                <a:latin typeface="Arial" charset="0"/>
                <a:ea typeface="Microsoft YaHei" pitchFamily="34" charset="-122"/>
              </a:defRPr>
            </a:lvl3pPr>
            <a:lvl4pPr eaLnBrk="0">
              <a:tabLst>
                <a:tab pos="723900" algn="l"/>
                <a:tab pos="1447800" algn="l"/>
                <a:tab pos="2171700" algn="l"/>
                <a:tab pos="2895600" algn="l"/>
              </a:tabLst>
              <a:defRPr>
                <a:solidFill>
                  <a:schemeClr val="tx1"/>
                </a:solidFill>
                <a:latin typeface="Arial" charset="0"/>
                <a:ea typeface="Microsoft YaHei" pitchFamily="34" charset="-122"/>
              </a:defRPr>
            </a:lvl4pPr>
            <a:lvl5pPr eaLnBrk="0">
              <a:tabLst>
                <a:tab pos="723900" algn="l"/>
                <a:tab pos="1447800" algn="l"/>
                <a:tab pos="2171700" algn="l"/>
                <a:tab pos="2895600" algn="l"/>
              </a:tabLst>
              <a:defRPr>
                <a:solidFill>
                  <a:schemeClr val="tx1"/>
                </a:solidFill>
                <a:latin typeface="Arial" charset="0"/>
                <a:ea typeface="Microsoft YaHei"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pitchFamily="34" charset="-122"/>
              </a:defRPr>
            </a:lvl9pPr>
          </a:lstStyle>
          <a:p>
            <a:pPr eaLnBrk="1"/>
            <a:r>
              <a:rPr lang="ru-RU">
                <a:solidFill>
                  <a:srgbClr val="000000"/>
                </a:solidFill>
                <a:latin typeface="Calibri" pitchFamily="34" charset="0"/>
                <a:ea typeface="Arial Unicode MS" pitchFamily="34" charset="-128"/>
                <a:cs typeface="Arial Unicode MS" pitchFamily="34" charset="-128"/>
              </a:rPr>
              <a:t>10.01.2013</a:t>
            </a:r>
          </a:p>
        </p:txBody>
      </p:sp>
      <p:sp>
        <p:nvSpPr>
          <p:cNvPr id="57347" name="Rectangle 6"/>
          <p:cNvSpPr>
            <a:spLocks noGrp="1" noChangeArrowheads="1"/>
          </p:cNvSpPr>
          <p:nvPr>
            <p:ph type="sldNum"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560">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charset="0"/>
                <a:ea typeface="Microsoft YaHei" pitchFamily="34" charset="-122"/>
              </a:defRPr>
            </a:lvl1pPr>
            <a:lvl2pPr eaLnBrk="0">
              <a:tabLst>
                <a:tab pos="723900" algn="l"/>
                <a:tab pos="1447800" algn="l"/>
                <a:tab pos="2171700" algn="l"/>
                <a:tab pos="2895600" algn="l"/>
              </a:tabLst>
              <a:defRPr>
                <a:solidFill>
                  <a:schemeClr val="tx1"/>
                </a:solidFill>
                <a:latin typeface="Arial" charset="0"/>
                <a:ea typeface="Microsoft YaHei" pitchFamily="34" charset="-122"/>
              </a:defRPr>
            </a:lvl2pPr>
            <a:lvl3pPr eaLnBrk="0">
              <a:tabLst>
                <a:tab pos="723900" algn="l"/>
                <a:tab pos="1447800" algn="l"/>
                <a:tab pos="2171700" algn="l"/>
                <a:tab pos="2895600" algn="l"/>
              </a:tabLst>
              <a:defRPr>
                <a:solidFill>
                  <a:schemeClr val="tx1"/>
                </a:solidFill>
                <a:latin typeface="Arial" charset="0"/>
                <a:ea typeface="Microsoft YaHei" pitchFamily="34" charset="-122"/>
              </a:defRPr>
            </a:lvl3pPr>
            <a:lvl4pPr eaLnBrk="0">
              <a:tabLst>
                <a:tab pos="723900" algn="l"/>
                <a:tab pos="1447800" algn="l"/>
                <a:tab pos="2171700" algn="l"/>
                <a:tab pos="2895600" algn="l"/>
              </a:tabLst>
              <a:defRPr>
                <a:solidFill>
                  <a:schemeClr val="tx1"/>
                </a:solidFill>
                <a:latin typeface="Arial" charset="0"/>
                <a:ea typeface="Microsoft YaHei" pitchFamily="34" charset="-122"/>
              </a:defRPr>
            </a:lvl4pPr>
            <a:lvl5pPr eaLnBrk="0">
              <a:tabLst>
                <a:tab pos="723900" algn="l"/>
                <a:tab pos="1447800" algn="l"/>
                <a:tab pos="2171700" algn="l"/>
                <a:tab pos="2895600" algn="l"/>
              </a:tabLst>
              <a:defRPr>
                <a:solidFill>
                  <a:schemeClr val="tx1"/>
                </a:solidFill>
                <a:latin typeface="Arial" charset="0"/>
                <a:ea typeface="Microsoft YaHei"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pitchFamily="34" charset="-122"/>
              </a:defRPr>
            </a:lvl9pPr>
          </a:lstStyle>
          <a:p>
            <a:pPr eaLnBrk="1"/>
            <a:fld id="{B2AA6D30-D54D-4236-9411-7CB191F96F0A}" type="slidenum">
              <a:rPr lang="ru-RU">
                <a:solidFill>
                  <a:srgbClr val="000000"/>
                </a:solidFill>
                <a:latin typeface="Calibri" pitchFamily="34" charset="0"/>
                <a:ea typeface="Arial Unicode MS" pitchFamily="34" charset="-128"/>
                <a:cs typeface="Arial Unicode MS" pitchFamily="34" charset="-128"/>
              </a:rPr>
              <a:pPr eaLnBrk="1"/>
              <a:t>3</a:t>
            </a:fld>
            <a:endParaRPr lang="ru-RU">
              <a:solidFill>
                <a:srgbClr val="000000"/>
              </a:solidFill>
              <a:latin typeface="Calibri" pitchFamily="34" charset="0"/>
              <a:ea typeface="Arial Unicode MS" pitchFamily="34" charset="-128"/>
              <a:cs typeface="Arial Unicode MS" pitchFamily="34" charset="-128"/>
            </a:endParaRPr>
          </a:p>
        </p:txBody>
      </p:sp>
      <p:sp>
        <p:nvSpPr>
          <p:cNvPr id="57348" name="Rectangle 1"/>
          <p:cNvSpPr>
            <a:spLocks noGrp="1" noRot="1" noChangeAspect="1" noChangeArrowheads="1" noTextEdit="1"/>
          </p:cNvSpPr>
          <p:nvPr>
            <p:ph type="sldImg"/>
          </p:nvPr>
        </p:nvSpPr>
        <p:spPr>
          <a:xfrm>
            <a:off x="903288" y="739775"/>
            <a:ext cx="4937125" cy="3703638"/>
          </a:xfrm>
          <a:solidFill>
            <a:srgbClr val="FFFFFF"/>
          </a:solidFill>
          <a:ln w="25560">
            <a:solidFill>
              <a:srgbClr val="000000"/>
            </a:solidFill>
            <a:miter lim="800000"/>
            <a:headEnd/>
            <a:tailEnd/>
          </a:ln>
        </p:spPr>
      </p:sp>
      <p:sp>
        <p:nvSpPr>
          <p:cNvPr id="57349" name="Rectangle 2"/>
          <p:cNvSpPr>
            <a:spLocks noGrp="1" noChangeArrowheads="1"/>
          </p:cNvSpPr>
          <p:nvPr>
            <p:ph type="body" idx="1"/>
          </p:nvPr>
        </p:nvSpPr>
        <p:spPr>
          <a:xfrm>
            <a:off x="674694" y="4689239"/>
            <a:ext cx="5392727" cy="4441356"/>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dirty="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dt"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560">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charset="0"/>
                <a:ea typeface="Microsoft YaHei" pitchFamily="34" charset="-122"/>
              </a:defRPr>
            </a:lvl1pPr>
            <a:lvl2pPr eaLnBrk="0">
              <a:tabLst>
                <a:tab pos="723900" algn="l"/>
                <a:tab pos="1447800" algn="l"/>
                <a:tab pos="2171700" algn="l"/>
                <a:tab pos="2895600" algn="l"/>
              </a:tabLst>
              <a:defRPr>
                <a:solidFill>
                  <a:schemeClr val="tx1"/>
                </a:solidFill>
                <a:latin typeface="Arial" charset="0"/>
                <a:ea typeface="Microsoft YaHei" pitchFamily="34" charset="-122"/>
              </a:defRPr>
            </a:lvl2pPr>
            <a:lvl3pPr eaLnBrk="0">
              <a:tabLst>
                <a:tab pos="723900" algn="l"/>
                <a:tab pos="1447800" algn="l"/>
                <a:tab pos="2171700" algn="l"/>
                <a:tab pos="2895600" algn="l"/>
              </a:tabLst>
              <a:defRPr>
                <a:solidFill>
                  <a:schemeClr val="tx1"/>
                </a:solidFill>
                <a:latin typeface="Arial" charset="0"/>
                <a:ea typeface="Microsoft YaHei" pitchFamily="34" charset="-122"/>
              </a:defRPr>
            </a:lvl3pPr>
            <a:lvl4pPr eaLnBrk="0">
              <a:tabLst>
                <a:tab pos="723900" algn="l"/>
                <a:tab pos="1447800" algn="l"/>
                <a:tab pos="2171700" algn="l"/>
                <a:tab pos="2895600" algn="l"/>
              </a:tabLst>
              <a:defRPr>
                <a:solidFill>
                  <a:schemeClr val="tx1"/>
                </a:solidFill>
                <a:latin typeface="Arial" charset="0"/>
                <a:ea typeface="Microsoft YaHei" pitchFamily="34" charset="-122"/>
              </a:defRPr>
            </a:lvl4pPr>
            <a:lvl5pPr eaLnBrk="0">
              <a:tabLst>
                <a:tab pos="723900" algn="l"/>
                <a:tab pos="1447800" algn="l"/>
                <a:tab pos="2171700" algn="l"/>
                <a:tab pos="2895600" algn="l"/>
              </a:tabLst>
              <a:defRPr>
                <a:solidFill>
                  <a:schemeClr val="tx1"/>
                </a:solidFill>
                <a:latin typeface="Arial" charset="0"/>
                <a:ea typeface="Microsoft YaHei"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pitchFamily="34" charset="-122"/>
              </a:defRPr>
            </a:lvl9pPr>
          </a:lstStyle>
          <a:p>
            <a:pPr eaLnBrk="1"/>
            <a:r>
              <a:rPr lang="ru-RU">
                <a:solidFill>
                  <a:srgbClr val="000000"/>
                </a:solidFill>
                <a:latin typeface="Calibri" pitchFamily="34" charset="0"/>
                <a:ea typeface="Arial Unicode MS" pitchFamily="34" charset="-128"/>
                <a:cs typeface="Arial Unicode MS" pitchFamily="34" charset="-128"/>
              </a:rPr>
              <a:t>10.01.2013</a:t>
            </a:r>
          </a:p>
        </p:txBody>
      </p:sp>
      <p:sp>
        <p:nvSpPr>
          <p:cNvPr id="57347" name="Rectangle 6"/>
          <p:cNvSpPr>
            <a:spLocks noGrp="1" noChangeArrowheads="1"/>
          </p:cNvSpPr>
          <p:nvPr>
            <p:ph type="sldNum" sz="quarter"/>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560">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charset="0"/>
                <a:ea typeface="Microsoft YaHei" pitchFamily="34" charset="-122"/>
              </a:defRPr>
            </a:lvl1pPr>
            <a:lvl2pPr eaLnBrk="0">
              <a:tabLst>
                <a:tab pos="723900" algn="l"/>
                <a:tab pos="1447800" algn="l"/>
                <a:tab pos="2171700" algn="l"/>
                <a:tab pos="2895600" algn="l"/>
              </a:tabLst>
              <a:defRPr>
                <a:solidFill>
                  <a:schemeClr val="tx1"/>
                </a:solidFill>
                <a:latin typeface="Arial" charset="0"/>
                <a:ea typeface="Microsoft YaHei" pitchFamily="34" charset="-122"/>
              </a:defRPr>
            </a:lvl2pPr>
            <a:lvl3pPr eaLnBrk="0">
              <a:tabLst>
                <a:tab pos="723900" algn="l"/>
                <a:tab pos="1447800" algn="l"/>
                <a:tab pos="2171700" algn="l"/>
                <a:tab pos="2895600" algn="l"/>
              </a:tabLst>
              <a:defRPr>
                <a:solidFill>
                  <a:schemeClr val="tx1"/>
                </a:solidFill>
                <a:latin typeface="Arial" charset="0"/>
                <a:ea typeface="Microsoft YaHei" pitchFamily="34" charset="-122"/>
              </a:defRPr>
            </a:lvl3pPr>
            <a:lvl4pPr eaLnBrk="0">
              <a:tabLst>
                <a:tab pos="723900" algn="l"/>
                <a:tab pos="1447800" algn="l"/>
                <a:tab pos="2171700" algn="l"/>
                <a:tab pos="2895600" algn="l"/>
              </a:tabLst>
              <a:defRPr>
                <a:solidFill>
                  <a:schemeClr val="tx1"/>
                </a:solidFill>
                <a:latin typeface="Arial" charset="0"/>
                <a:ea typeface="Microsoft YaHei" pitchFamily="34" charset="-122"/>
              </a:defRPr>
            </a:lvl4pPr>
            <a:lvl5pPr eaLnBrk="0">
              <a:tabLst>
                <a:tab pos="723900" algn="l"/>
                <a:tab pos="1447800" algn="l"/>
                <a:tab pos="2171700" algn="l"/>
                <a:tab pos="2895600" algn="l"/>
              </a:tabLst>
              <a:defRPr>
                <a:solidFill>
                  <a:schemeClr val="tx1"/>
                </a:solidFill>
                <a:latin typeface="Arial" charset="0"/>
                <a:ea typeface="Microsoft YaHei"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pitchFamily="34" charset="-122"/>
              </a:defRPr>
            </a:lvl9pPr>
          </a:lstStyle>
          <a:p>
            <a:pPr eaLnBrk="1"/>
            <a:fld id="{B2AA6D30-D54D-4236-9411-7CB191F96F0A}" type="slidenum">
              <a:rPr lang="ru-RU">
                <a:solidFill>
                  <a:srgbClr val="000000"/>
                </a:solidFill>
                <a:latin typeface="Calibri" pitchFamily="34" charset="0"/>
                <a:ea typeface="Arial Unicode MS" pitchFamily="34" charset="-128"/>
                <a:cs typeface="Arial Unicode MS" pitchFamily="34" charset="-128"/>
              </a:rPr>
              <a:pPr eaLnBrk="1"/>
              <a:t>4</a:t>
            </a:fld>
            <a:endParaRPr lang="ru-RU">
              <a:solidFill>
                <a:srgbClr val="000000"/>
              </a:solidFill>
              <a:latin typeface="Calibri" pitchFamily="34" charset="0"/>
              <a:ea typeface="Arial Unicode MS" pitchFamily="34" charset="-128"/>
              <a:cs typeface="Arial Unicode MS" pitchFamily="34" charset="-128"/>
            </a:endParaRPr>
          </a:p>
        </p:txBody>
      </p:sp>
      <p:sp>
        <p:nvSpPr>
          <p:cNvPr id="57348" name="Rectangle 1"/>
          <p:cNvSpPr>
            <a:spLocks noGrp="1" noRot="1" noChangeAspect="1" noChangeArrowheads="1" noTextEdit="1"/>
          </p:cNvSpPr>
          <p:nvPr>
            <p:ph type="sldImg"/>
          </p:nvPr>
        </p:nvSpPr>
        <p:spPr>
          <a:xfrm>
            <a:off x="903288" y="739775"/>
            <a:ext cx="4937125" cy="3703638"/>
          </a:xfrm>
          <a:solidFill>
            <a:srgbClr val="FFFFFF"/>
          </a:solidFill>
          <a:ln w="25560">
            <a:solidFill>
              <a:srgbClr val="000000"/>
            </a:solidFill>
            <a:miter lim="800000"/>
            <a:headEnd/>
            <a:tailEnd/>
          </a:ln>
        </p:spPr>
      </p:sp>
      <p:sp>
        <p:nvSpPr>
          <p:cNvPr id="57349" name="Rectangle 2"/>
          <p:cNvSpPr>
            <a:spLocks noGrp="1" noChangeArrowheads="1"/>
          </p:cNvSpPr>
          <p:nvPr>
            <p:ph type="body" idx="1"/>
          </p:nvPr>
        </p:nvSpPr>
        <p:spPr>
          <a:xfrm>
            <a:off x="674694" y="4689239"/>
            <a:ext cx="5392727" cy="4441356"/>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ru-RU"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8CF5905-A2DA-4E60-823E-2459B62F9D14}" type="datetimeFigureOut">
              <a:rPr lang="ru-RU" smtClean="0"/>
              <a:t>19.11.2014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80C0FB9-EEFD-4048-BB92-9AC655D120CA}" type="slidenum">
              <a:rPr lang="ru-RU" smtClean="0"/>
              <a:t>‹#›</a:t>
            </a:fld>
            <a:endParaRPr lang="ru-RU"/>
          </a:p>
        </p:txBody>
      </p:sp>
    </p:spTree>
    <p:extLst>
      <p:ext uri="{BB962C8B-B14F-4D97-AF65-F5344CB8AC3E}">
        <p14:creationId xmlns:p14="http://schemas.microsoft.com/office/powerpoint/2010/main" val="353188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8CF5905-A2DA-4E60-823E-2459B62F9D14}" type="datetimeFigureOut">
              <a:rPr lang="ru-RU" smtClean="0"/>
              <a:t>19.11.2014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80C0FB9-EEFD-4048-BB92-9AC655D120CA}" type="slidenum">
              <a:rPr lang="ru-RU" smtClean="0"/>
              <a:t>‹#›</a:t>
            </a:fld>
            <a:endParaRPr lang="ru-RU"/>
          </a:p>
        </p:txBody>
      </p:sp>
    </p:spTree>
    <p:extLst>
      <p:ext uri="{BB962C8B-B14F-4D97-AF65-F5344CB8AC3E}">
        <p14:creationId xmlns:p14="http://schemas.microsoft.com/office/powerpoint/2010/main" val="2745974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8CF5905-A2DA-4E60-823E-2459B62F9D14}" type="datetimeFigureOut">
              <a:rPr lang="ru-RU" smtClean="0"/>
              <a:t>19.11.2014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80C0FB9-EEFD-4048-BB92-9AC655D120CA}" type="slidenum">
              <a:rPr lang="ru-RU" smtClean="0"/>
              <a:t>‹#›</a:t>
            </a:fld>
            <a:endParaRPr lang="ru-RU"/>
          </a:p>
        </p:txBody>
      </p:sp>
    </p:spTree>
    <p:extLst>
      <p:ext uri="{BB962C8B-B14F-4D97-AF65-F5344CB8AC3E}">
        <p14:creationId xmlns:p14="http://schemas.microsoft.com/office/powerpoint/2010/main" val="11774664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Только заголовок">
    <p:spTree>
      <p:nvGrpSpPr>
        <p:cNvPr id="1" name=""/>
        <p:cNvGrpSpPr/>
        <p:nvPr/>
      </p:nvGrpSpPr>
      <p:grpSpPr>
        <a:xfrm>
          <a:off x="0" y="0"/>
          <a:ext cx="0" cy="0"/>
          <a:chOff x="0" y="0"/>
          <a:chExt cx="0" cy="0"/>
        </a:xfrm>
      </p:grpSpPr>
      <p:sp>
        <p:nvSpPr>
          <p:cNvPr id="3" name="Rectangle 3"/>
          <p:cNvSpPr>
            <a:spLocks noGrp="1" noChangeArrowheads="1"/>
          </p:cNvSpPr>
          <p:nvPr>
            <p:ph type="sldNum" sz="quarter" idx="10"/>
          </p:nvPr>
        </p:nvSpPr>
        <p:spPr>
          <a:ln/>
        </p:spPr>
        <p:txBody>
          <a:bodyPr/>
          <a:lstStyle>
            <a:lvl1pPr>
              <a:defRPr sz="1200" b="1"/>
            </a:lvl1pPr>
          </a:lstStyle>
          <a:p>
            <a:pPr>
              <a:defRPr/>
            </a:pPr>
            <a:fld id="{D22A370C-877C-4BBF-B5B1-6149A0E2D073}" type="slidenum">
              <a:rPr lang="ru-RU" smtClean="0"/>
              <a:pPr>
                <a:defRPr/>
              </a:pPr>
              <a:t>‹#›</a:t>
            </a:fld>
            <a:endParaRPr lang="ru-RU" dirty="0"/>
          </a:p>
        </p:txBody>
      </p:sp>
      <p:pic>
        <p:nvPicPr>
          <p:cNvPr id="9" name="Picture 2" descr="C:\Users\V_Korshkov\Desktop\Автодор лого.jpg"/>
          <p:cNvPicPr>
            <a:picLocks noChangeAspect="1" noChangeArrowheads="1"/>
          </p:cNvPicPr>
          <p:nvPr userDrawn="1"/>
        </p:nvPicPr>
        <p:blipFill>
          <a:blip r:embed="rId2" cstate="print"/>
          <a:srcRect/>
          <a:stretch>
            <a:fillRect/>
          </a:stretch>
        </p:blipFill>
        <p:spPr bwMode="auto">
          <a:xfrm>
            <a:off x="7215206" y="71414"/>
            <a:ext cx="1828800" cy="375735"/>
          </a:xfrm>
          <a:prstGeom prst="rect">
            <a:avLst/>
          </a:prstGeom>
          <a:noFill/>
          <a:ln w="9525">
            <a:noFill/>
            <a:miter lim="800000"/>
            <a:headEnd/>
            <a:tailEnd/>
          </a:ln>
        </p:spPr>
      </p:pic>
      <p:sp>
        <p:nvSpPr>
          <p:cNvPr id="12" name="Заголовок 1"/>
          <p:cNvSpPr>
            <a:spLocks noGrp="1"/>
          </p:cNvSpPr>
          <p:nvPr>
            <p:ph type="title"/>
          </p:nvPr>
        </p:nvSpPr>
        <p:spPr>
          <a:xfrm>
            <a:off x="214282" y="288925"/>
            <a:ext cx="8628063" cy="990600"/>
          </a:xfrm>
        </p:spPr>
        <p:txBody>
          <a:bodyPr/>
          <a:lstStyle>
            <a:lvl1pPr>
              <a:defRPr sz="2000">
                <a:latin typeface="PromtImperial" pitchFamily="34" charset="0"/>
              </a:defRPr>
            </a:lvl1pPr>
          </a:lstStyle>
          <a:p>
            <a:r>
              <a:rPr lang="ru-RU" dirty="0" smtClean="0"/>
              <a:t>Образец заголовка</a:t>
            </a:r>
            <a:endParaRPr lang="ru-RU" dirty="0"/>
          </a:p>
        </p:txBody>
      </p:sp>
    </p:spTree>
    <p:extLst>
      <p:ext uri="{BB962C8B-B14F-4D97-AF65-F5344CB8AC3E}">
        <p14:creationId xmlns:p14="http://schemas.microsoft.com/office/powerpoint/2010/main" val="2161553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Заголовок, объект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6569" y="273655"/>
            <a:ext cx="8228054" cy="1143000"/>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6568" y="1604131"/>
            <a:ext cx="4045893" cy="452361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637325" y="1604131"/>
            <a:ext cx="4047298" cy="452361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
          <p:cNvSpPr>
            <a:spLocks noGrp="1" noChangeArrowheads="1"/>
          </p:cNvSpPr>
          <p:nvPr>
            <p:ph type="dt" idx="10"/>
          </p:nvPr>
        </p:nvSpPr>
        <p:spPr>
          <a:ln/>
        </p:spPr>
        <p:txBody>
          <a:bodyPr/>
          <a:lstStyle>
            <a:lvl1pPr>
              <a:defRPr/>
            </a:lvl1pPr>
          </a:lstStyle>
          <a:p>
            <a:pPr>
              <a:defRPr/>
            </a:pPr>
            <a:r>
              <a:rPr lang="ru-RU">
                <a:solidFill>
                  <a:prstClr val="black">
                    <a:tint val="75000"/>
                  </a:prstClr>
                </a:solidFill>
              </a:rPr>
              <a:t>10.01.2013</a:t>
            </a:r>
          </a:p>
        </p:txBody>
      </p:sp>
      <p:sp>
        <p:nvSpPr>
          <p:cNvPr id="6" name="Rectangle 3"/>
          <p:cNvSpPr>
            <a:spLocks noGrp="1" noChangeArrowheads="1"/>
          </p:cNvSpPr>
          <p:nvPr>
            <p:ph type="sldNum" idx="11"/>
          </p:nvPr>
        </p:nvSpPr>
        <p:spPr>
          <a:ln/>
        </p:spPr>
        <p:txBody>
          <a:bodyPr/>
          <a:lstStyle>
            <a:lvl1pPr>
              <a:defRPr/>
            </a:lvl1pPr>
          </a:lstStyle>
          <a:p>
            <a:pPr>
              <a:defRPr/>
            </a:pPr>
            <a:fld id="{C158D953-B72A-42B3-BC26-4EF968064291}"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3835500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8CF5905-A2DA-4E60-823E-2459B62F9D14}" type="datetimeFigureOut">
              <a:rPr lang="ru-RU" smtClean="0"/>
              <a:t>19.11.2014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80C0FB9-EEFD-4048-BB92-9AC655D120CA}" type="slidenum">
              <a:rPr lang="ru-RU" smtClean="0"/>
              <a:t>‹#›</a:t>
            </a:fld>
            <a:endParaRPr lang="ru-RU"/>
          </a:p>
        </p:txBody>
      </p:sp>
    </p:spTree>
    <p:extLst>
      <p:ext uri="{BB962C8B-B14F-4D97-AF65-F5344CB8AC3E}">
        <p14:creationId xmlns:p14="http://schemas.microsoft.com/office/powerpoint/2010/main" val="3413146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8CF5905-A2DA-4E60-823E-2459B62F9D14}" type="datetimeFigureOut">
              <a:rPr lang="ru-RU" smtClean="0"/>
              <a:t>19.11.2014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80C0FB9-EEFD-4048-BB92-9AC655D120CA}" type="slidenum">
              <a:rPr lang="ru-RU" smtClean="0"/>
              <a:t>‹#›</a:t>
            </a:fld>
            <a:endParaRPr lang="ru-RU"/>
          </a:p>
        </p:txBody>
      </p:sp>
    </p:spTree>
    <p:extLst>
      <p:ext uri="{BB962C8B-B14F-4D97-AF65-F5344CB8AC3E}">
        <p14:creationId xmlns:p14="http://schemas.microsoft.com/office/powerpoint/2010/main" val="2976357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8CF5905-A2DA-4E60-823E-2459B62F9D14}" type="datetimeFigureOut">
              <a:rPr lang="ru-RU" smtClean="0"/>
              <a:t>19.11.2014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80C0FB9-EEFD-4048-BB92-9AC655D120CA}" type="slidenum">
              <a:rPr lang="ru-RU" smtClean="0"/>
              <a:t>‹#›</a:t>
            </a:fld>
            <a:endParaRPr lang="ru-RU"/>
          </a:p>
        </p:txBody>
      </p:sp>
    </p:spTree>
    <p:extLst>
      <p:ext uri="{BB962C8B-B14F-4D97-AF65-F5344CB8AC3E}">
        <p14:creationId xmlns:p14="http://schemas.microsoft.com/office/powerpoint/2010/main" val="3729059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8CF5905-A2DA-4E60-823E-2459B62F9D14}" type="datetimeFigureOut">
              <a:rPr lang="ru-RU" smtClean="0"/>
              <a:t>19.11.2014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80C0FB9-EEFD-4048-BB92-9AC655D120CA}" type="slidenum">
              <a:rPr lang="ru-RU" smtClean="0"/>
              <a:t>‹#›</a:t>
            </a:fld>
            <a:endParaRPr lang="ru-RU"/>
          </a:p>
        </p:txBody>
      </p:sp>
    </p:spTree>
    <p:extLst>
      <p:ext uri="{BB962C8B-B14F-4D97-AF65-F5344CB8AC3E}">
        <p14:creationId xmlns:p14="http://schemas.microsoft.com/office/powerpoint/2010/main" val="3181634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8CF5905-A2DA-4E60-823E-2459B62F9D14}" type="datetimeFigureOut">
              <a:rPr lang="ru-RU" smtClean="0"/>
              <a:t>19.11.2014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80C0FB9-EEFD-4048-BB92-9AC655D120CA}" type="slidenum">
              <a:rPr lang="ru-RU" smtClean="0"/>
              <a:t>‹#›</a:t>
            </a:fld>
            <a:endParaRPr lang="ru-RU"/>
          </a:p>
        </p:txBody>
      </p:sp>
    </p:spTree>
    <p:extLst>
      <p:ext uri="{BB962C8B-B14F-4D97-AF65-F5344CB8AC3E}">
        <p14:creationId xmlns:p14="http://schemas.microsoft.com/office/powerpoint/2010/main" val="3605762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8CF5905-A2DA-4E60-823E-2459B62F9D14}" type="datetimeFigureOut">
              <a:rPr lang="ru-RU" smtClean="0"/>
              <a:t>19.11.2014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80C0FB9-EEFD-4048-BB92-9AC655D120CA}" type="slidenum">
              <a:rPr lang="ru-RU" smtClean="0"/>
              <a:t>‹#›</a:t>
            </a:fld>
            <a:endParaRPr lang="ru-RU"/>
          </a:p>
        </p:txBody>
      </p:sp>
    </p:spTree>
    <p:extLst>
      <p:ext uri="{BB962C8B-B14F-4D97-AF65-F5344CB8AC3E}">
        <p14:creationId xmlns:p14="http://schemas.microsoft.com/office/powerpoint/2010/main" val="2815048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8CF5905-A2DA-4E60-823E-2459B62F9D14}" type="datetimeFigureOut">
              <a:rPr lang="ru-RU" smtClean="0"/>
              <a:t>19.11.2014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80C0FB9-EEFD-4048-BB92-9AC655D120CA}" type="slidenum">
              <a:rPr lang="ru-RU" smtClean="0"/>
              <a:t>‹#›</a:t>
            </a:fld>
            <a:endParaRPr lang="ru-RU"/>
          </a:p>
        </p:txBody>
      </p:sp>
    </p:spTree>
    <p:extLst>
      <p:ext uri="{BB962C8B-B14F-4D97-AF65-F5344CB8AC3E}">
        <p14:creationId xmlns:p14="http://schemas.microsoft.com/office/powerpoint/2010/main" val="2214224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8CF5905-A2DA-4E60-823E-2459B62F9D14}" type="datetimeFigureOut">
              <a:rPr lang="ru-RU" smtClean="0"/>
              <a:t>19.11.2014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80C0FB9-EEFD-4048-BB92-9AC655D120CA}" type="slidenum">
              <a:rPr lang="ru-RU" smtClean="0"/>
              <a:t>‹#›</a:t>
            </a:fld>
            <a:endParaRPr lang="ru-RU"/>
          </a:p>
        </p:txBody>
      </p:sp>
    </p:spTree>
    <p:extLst>
      <p:ext uri="{BB962C8B-B14F-4D97-AF65-F5344CB8AC3E}">
        <p14:creationId xmlns:p14="http://schemas.microsoft.com/office/powerpoint/2010/main" val="2973946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CF5905-A2DA-4E60-823E-2459B62F9D14}" type="datetimeFigureOut">
              <a:rPr lang="ru-RU" smtClean="0"/>
              <a:t>19.11.2014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0C0FB9-EEFD-4048-BB92-9AC655D120CA}" type="slidenum">
              <a:rPr lang="ru-RU" smtClean="0"/>
              <a:t>‹#›</a:t>
            </a:fld>
            <a:endParaRPr lang="ru-RU"/>
          </a:p>
        </p:txBody>
      </p:sp>
    </p:spTree>
    <p:extLst>
      <p:ext uri="{BB962C8B-B14F-4D97-AF65-F5344CB8AC3E}">
        <p14:creationId xmlns:p14="http://schemas.microsoft.com/office/powerpoint/2010/main" val="33946767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jpg"/><Relationship Id="rId7"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microsoft.com/office/2007/relationships/hdphoto" Target="../media/hdphoto1.wdp"/><Relationship Id="rId5" Type="http://schemas.openxmlformats.org/officeDocument/2006/relationships/image" Target="../media/image6.jpeg"/><Relationship Id="rId4" Type="http://schemas.openxmlformats.org/officeDocument/2006/relationships/image" Target="../media/image5.jpg"/><Relationship Id="rId9" Type="http://schemas.openxmlformats.org/officeDocument/2006/relationships/image" Target="../media/image9.jpe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jpg"/><Relationship Id="rId1" Type="http://schemas.openxmlformats.org/officeDocument/2006/relationships/slideLayout" Target="../slideLayouts/slideLayout12.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8" Type="http://schemas.openxmlformats.org/officeDocument/2006/relationships/hyperlink" Target="mailto:id@russianhighways.ru" TargetMode="External"/><Relationship Id="rId3" Type="http://schemas.openxmlformats.org/officeDocument/2006/relationships/tags" Target="../tags/tag3.xml"/><Relationship Id="rId7" Type="http://schemas.openxmlformats.org/officeDocument/2006/relationships/hyperlink" Target="http://www.russianhighways.ru/" TargetMode="Externa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Layout" Target="../slideLayouts/slideLayout7.xml"/><Relationship Id="rId5" Type="http://schemas.openxmlformats.org/officeDocument/2006/relationships/tags" Target="../tags/tag5.xml"/><Relationship Id="rId4" Type="http://schemas.openxmlformats.org/officeDocument/2006/relationships/tags" Target="../tags/tag4.xml"/><Relationship Id="rId9"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46" name="Rectangle 10"/>
          <p:cNvSpPr>
            <a:spLocks noChangeArrowheads="1"/>
          </p:cNvSpPr>
          <p:nvPr/>
        </p:nvSpPr>
        <p:spPr bwMode="auto">
          <a:xfrm>
            <a:off x="142875" y="2511965"/>
            <a:ext cx="8877301" cy="2040986"/>
          </a:xfrm>
          <a:prstGeom prst="rect">
            <a:avLst/>
          </a:prstGeom>
          <a:solidFill>
            <a:schemeClr val="bg1"/>
          </a:solidFill>
          <a:ln w="28575" algn="ctr">
            <a:noFill/>
            <a:miter lim="800000"/>
            <a:headEnd/>
            <a:tailEnd/>
          </a:ln>
        </p:spPr>
        <p:txBody>
          <a:bodyPr lIns="30311" tIns="15156" rIns="30311" bIns="15156" anchor="ctr"/>
          <a:lstStyle/>
          <a:p>
            <a:pPr algn="ctr">
              <a:lnSpc>
                <a:spcPct val="140000"/>
              </a:lnSpc>
              <a:defRPr/>
            </a:pPr>
            <a:r>
              <a:rPr lang="ru-RU" sz="2800" b="1" dirty="0" smtClean="0"/>
              <a:t>Внедрение технических предложений производителей инновационной продукции</a:t>
            </a:r>
            <a:endParaRPr lang="ru-RU" sz="2400" b="1" dirty="0"/>
          </a:p>
        </p:txBody>
      </p:sp>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25486" y="519223"/>
            <a:ext cx="4194986" cy="937260"/>
          </a:xfrm>
          <a:prstGeom prst="rect">
            <a:avLst/>
          </a:prstGeom>
        </p:spPr>
      </p:pic>
      <p:sp>
        <p:nvSpPr>
          <p:cNvPr id="6" name="Rectangle 10"/>
          <p:cNvSpPr>
            <a:spLocks noChangeArrowheads="1"/>
          </p:cNvSpPr>
          <p:nvPr/>
        </p:nvSpPr>
        <p:spPr bwMode="auto">
          <a:xfrm>
            <a:off x="1890709" y="5757862"/>
            <a:ext cx="4772025" cy="561975"/>
          </a:xfrm>
          <a:prstGeom prst="rect">
            <a:avLst/>
          </a:prstGeom>
          <a:solidFill>
            <a:schemeClr val="bg1"/>
          </a:solidFill>
          <a:ln w="28575" algn="ctr">
            <a:noFill/>
            <a:miter lim="800000"/>
            <a:headEnd/>
            <a:tailEnd/>
          </a:ln>
        </p:spPr>
        <p:txBody>
          <a:bodyPr lIns="30311" tIns="15156" rIns="30311" bIns="15156" anchor="ctr"/>
          <a:lstStyle/>
          <a:p>
            <a:pPr algn="ctr">
              <a:lnSpc>
                <a:spcPct val="140000"/>
              </a:lnSpc>
              <a:defRPr/>
            </a:pPr>
            <a:endParaRPr lang="en-US" sz="2000" b="1" dirty="0" smtClean="0"/>
          </a:p>
          <a:p>
            <a:pPr algn="ctr">
              <a:lnSpc>
                <a:spcPct val="140000"/>
              </a:lnSpc>
              <a:defRPr/>
            </a:pPr>
            <a:r>
              <a:rPr lang="ru-RU" sz="1400" b="1" dirty="0" smtClean="0"/>
              <a:t>Москва</a:t>
            </a:r>
          </a:p>
          <a:p>
            <a:pPr algn="ctr">
              <a:lnSpc>
                <a:spcPct val="140000"/>
              </a:lnSpc>
              <a:defRPr/>
            </a:pPr>
            <a:r>
              <a:rPr lang="ru-RU" sz="1400" b="1" dirty="0" smtClean="0"/>
              <a:t>2014 </a:t>
            </a:r>
            <a:r>
              <a:rPr lang="ru-RU" sz="1400" b="1" dirty="0" smtClean="0"/>
              <a:t>г.</a:t>
            </a:r>
            <a:endParaRPr lang="ru-RU" sz="1400" b="1" dirty="0"/>
          </a:p>
        </p:txBody>
      </p:sp>
      <p:sp>
        <p:nvSpPr>
          <p:cNvPr id="2" name="Номер слайда 1"/>
          <p:cNvSpPr>
            <a:spLocks noGrp="1"/>
          </p:cNvSpPr>
          <p:nvPr>
            <p:ph type="sldNum" sz="quarter" idx="12"/>
          </p:nvPr>
        </p:nvSpPr>
        <p:spPr/>
        <p:txBody>
          <a:bodyPr/>
          <a:lstStyle/>
          <a:p>
            <a:fld id="{CFC7E4BD-2C5D-4E75-8A3E-56780D744E0F}" type="slidenum">
              <a:rPr lang="ru-RU" smtClean="0"/>
              <a:pPr/>
              <a:t>1</a:t>
            </a:fld>
            <a:endParaRPr lang="ru-RU" dirty="0"/>
          </a:p>
        </p:txBody>
      </p:sp>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97025" y="2551210"/>
            <a:ext cx="5949950" cy="255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1680" y="4297364"/>
            <a:ext cx="5949950" cy="255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4263424" y="4843838"/>
            <a:ext cx="4409483" cy="923330"/>
          </a:xfrm>
          <a:prstGeom prst="rect">
            <a:avLst/>
          </a:prstGeom>
        </p:spPr>
        <p:txBody>
          <a:bodyPr wrap="square">
            <a:spAutoFit/>
          </a:bodyPr>
          <a:lstStyle/>
          <a:p>
            <a:r>
              <a:rPr lang="ru-RU" dirty="0" smtClean="0">
                <a:solidFill>
                  <a:schemeClr val="accent6">
                    <a:lumMod val="50000"/>
                  </a:schemeClr>
                </a:solidFill>
              </a:rPr>
              <a:t>Начальник отдела инновационных технологий ГК «Автодор»</a:t>
            </a:r>
          </a:p>
          <a:p>
            <a:r>
              <a:rPr lang="ru-RU" dirty="0" smtClean="0">
                <a:solidFill>
                  <a:schemeClr val="accent6">
                    <a:lumMod val="50000"/>
                  </a:schemeClr>
                </a:solidFill>
              </a:rPr>
              <a:t>С.К. Стрелков</a:t>
            </a:r>
            <a:endParaRPr lang="ru-RU" dirty="0">
              <a:solidFill>
                <a:schemeClr val="accent6">
                  <a:lumMod val="50000"/>
                </a:schemeClr>
              </a:solidFill>
            </a:endParaRPr>
          </a:p>
        </p:txBody>
      </p:sp>
    </p:spTree>
    <p:extLst>
      <p:ext uri="{BB962C8B-B14F-4D97-AF65-F5344CB8AC3E}">
        <p14:creationId xmlns:p14="http://schemas.microsoft.com/office/powerpoint/2010/main" val="241397592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Рисунок 5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159" y="843810"/>
            <a:ext cx="9144000" cy="5949950"/>
          </a:xfrm>
          <a:prstGeom prst="rect">
            <a:avLst/>
          </a:prstGeom>
        </p:spPr>
      </p:pic>
      <p:sp>
        <p:nvSpPr>
          <p:cNvPr id="25603" name="Text Box 2"/>
          <p:cNvSpPr txBox="1">
            <a:spLocks noChangeArrowheads="1"/>
          </p:cNvSpPr>
          <p:nvPr/>
        </p:nvSpPr>
        <p:spPr bwMode="auto">
          <a:xfrm>
            <a:off x="8204173" y="6737987"/>
            <a:ext cx="892064" cy="435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1317" tIns="45658" rIns="91317" bIns="45658" anchor="ctr"/>
          <a:lstStyle>
            <a:lvl1pPr eaLnBrk="0">
              <a:tabLst>
                <a:tab pos="723900" algn="l"/>
              </a:tabLst>
              <a:defRPr>
                <a:solidFill>
                  <a:schemeClr val="tx1"/>
                </a:solidFill>
                <a:latin typeface="Arial" charset="0"/>
                <a:ea typeface="Microsoft YaHei" pitchFamily="34" charset="-122"/>
              </a:defRPr>
            </a:lvl1pPr>
            <a:lvl2pPr eaLnBrk="0">
              <a:tabLst>
                <a:tab pos="723900" algn="l"/>
              </a:tabLst>
              <a:defRPr>
                <a:solidFill>
                  <a:schemeClr val="tx1"/>
                </a:solidFill>
                <a:latin typeface="Arial" charset="0"/>
                <a:ea typeface="Microsoft YaHei" pitchFamily="34" charset="-122"/>
              </a:defRPr>
            </a:lvl2pPr>
            <a:lvl3pPr eaLnBrk="0">
              <a:tabLst>
                <a:tab pos="723900" algn="l"/>
              </a:tabLst>
              <a:defRPr>
                <a:solidFill>
                  <a:schemeClr val="tx1"/>
                </a:solidFill>
                <a:latin typeface="Arial" charset="0"/>
                <a:ea typeface="Microsoft YaHei" pitchFamily="34" charset="-122"/>
              </a:defRPr>
            </a:lvl3pPr>
            <a:lvl4pPr eaLnBrk="0">
              <a:tabLst>
                <a:tab pos="723900" algn="l"/>
              </a:tabLst>
              <a:defRPr>
                <a:solidFill>
                  <a:schemeClr val="tx1"/>
                </a:solidFill>
                <a:latin typeface="Arial" charset="0"/>
                <a:ea typeface="Microsoft YaHei" pitchFamily="34" charset="-122"/>
              </a:defRPr>
            </a:lvl4pPr>
            <a:lvl5pPr eaLnBrk="0">
              <a:tabLst>
                <a:tab pos="723900" algn="l"/>
              </a:tabLst>
              <a:defRPr>
                <a:solidFill>
                  <a:schemeClr val="tx1"/>
                </a:solidFill>
                <a:latin typeface="Arial" charset="0"/>
                <a:ea typeface="Microsoft YaHei"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Lst>
              <a:defRPr>
                <a:solidFill>
                  <a:schemeClr val="tx1"/>
                </a:solidFill>
                <a:latin typeface="Arial" charset="0"/>
                <a:ea typeface="Microsoft YaHei"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Lst>
              <a:defRPr>
                <a:solidFill>
                  <a:schemeClr val="tx1"/>
                </a:solidFill>
                <a:latin typeface="Arial" charset="0"/>
                <a:ea typeface="Microsoft YaHei"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Lst>
              <a:defRPr>
                <a:solidFill>
                  <a:schemeClr val="tx1"/>
                </a:solidFill>
                <a:latin typeface="Arial" charset="0"/>
                <a:ea typeface="Microsoft YaHei"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Lst>
              <a:defRPr>
                <a:solidFill>
                  <a:schemeClr val="tx1"/>
                </a:solidFill>
                <a:latin typeface="Arial" charset="0"/>
                <a:ea typeface="Microsoft YaHei" pitchFamily="34" charset="-122"/>
              </a:defRPr>
            </a:lvl9pPr>
          </a:lstStyle>
          <a:p>
            <a:pPr algn="r" defTabSz="409918" eaLnBrk="1" fontAlgn="base">
              <a:spcBef>
                <a:spcPct val="0"/>
              </a:spcBef>
              <a:spcAft>
                <a:spcPct val="0"/>
              </a:spcAft>
              <a:buClr>
                <a:srgbClr val="000000"/>
              </a:buClr>
              <a:buSzPct val="100000"/>
            </a:pPr>
            <a:fld id="{EDC4F979-6E37-4B9F-B67E-B7992FBCBB86}" type="slidenum">
              <a:rPr lang="de-DE" sz="1200">
                <a:solidFill>
                  <a:srgbClr val="FFFFFF"/>
                </a:solidFill>
              </a:rPr>
              <a:pPr algn="r" defTabSz="409918" eaLnBrk="1" fontAlgn="base">
                <a:spcBef>
                  <a:spcPct val="0"/>
                </a:spcBef>
                <a:spcAft>
                  <a:spcPct val="0"/>
                </a:spcAft>
                <a:buClr>
                  <a:srgbClr val="000000"/>
                </a:buClr>
                <a:buSzPct val="100000"/>
              </a:pPr>
              <a:t>2</a:t>
            </a:fld>
            <a:endParaRPr lang="de-DE" sz="1200">
              <a:solidFill>
                <a:srgbClr val="FFFFFF"/>
              </a:solidFill>
            </a:endParaRPr>
          </a:p>
        </p:txBody>
      </p:sp>
      <p:pic>
        <p:nvPicPr>
          <p:cNvPr id="5" name="Рисунок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0682" y="4231782"/>
            <a:ext cx="2552403" cy="2364760"/>
          </a:xfrm>
          <a:prstGeom prst="rect">
            <a:avLst/>
          </a:prstGeom>
          <a:scene3d>
            <a:camera prst="orthographicFront"/>
            <a:lightRig rig="threePt" dir="t"/>
          </a:scene3d>
          <a:sp3d>
            <a:bevelT w="482600" h="330200"/>
          </a:sp3d>
        </p:spPr>
      </p:pic>
      <p:pic>
        <p:nvPicPr>
          <p:cNvPr id="6" name="Рисунок 5"/>
          <p:cNvPicPr>
            <a:picLocks noChangeAspect="1"/>
          </p:cNvPicPr>
          <p:nvPr/>
        </p:nvPicPr>
        <p:blipFill>
          <a:blip r:embed="rId5">
            <a:extLst>
              <a:ext uri="{BEBA8EAE-BF5A-486C-A8C5-ECC9F3942E4B}">
                <a14:imgProps xmlns:a14="http://schemas.microsoft.com/office/drawing/2010/main">
                  <a14:imgLayer r:embed="rId6">
                    <a14:imgEffect>
                      <a14:artisticCrisscrossEtching trans="100000" pressure="93"/>
                    </a14:imgEffect>
                  </a14:imgLayer>
                </a14:imgProps>
              </a:ext>
              <a:ext uri="{28A0092B-C50C-407E-A947-70E740481C1C}">
                <a14:useLocalDpi xmlns:a14="http://schemas.microsoft.com/office/drawing/2010/main" val="0"/>
              </a:ext>
            </a:extLst>
          </a:blip>
          <a:stretch>
            <a:fillRect/>
          </a:stretch>
        </p:blipFill>
        <p:spPr>
          <a:xfrm>
            <a:off x="5228404" y="1844825"/>
            <a:ext cx="3664076" cy="4491880"/>
          </a:xfrm>
          <a:prstGeom prst="rect">
            <a:avLst/>
          </a:prstGeom>
          <a:scene3d>
            <a:camera prst="orthographicFront"/>
            <a:lightRig rig="threePt" dir="t"/>
          </a:scene3d>
          <a:sp3d>
            <a:bevelT w="482600" h="330200"/>
          </a:sp3d>
        </p:spPr>
      </p:pic>
      <p:pic>
        <p:nvPicPr>
          <p:cNvPr id="2" name="Рисунок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3312" y="1351801"/>
            <a:ext cx="2549774" cy="2293223"/>
          </a:xfrm>
          <a:prstGeom prst="rect">
            <a:avLst/>
          </a:prstGeom>
          <a:scene3d>
            <a:camera prst="orthographicFront"/>
            <a:lightRig rig="threePt" dir="t"/>
          </a:scene3d>
          <a:sp3d>
            <a:bevelT w="482600" h="330200"/>
          </a:sp3d>
        </p:spPr>
      </p:pic>
      <p:sp>
        <p:nvSpPr>
          <p:cNvPr id="21" name="Выгнутая влево стрелка 20"/>
          <p:cNvSpPr/>
          <p:nvPr/>
        </p:nvSpPr>
        <p:spPr bwMode="auto">
          <a:xfrm rot="5400000">
            <a:off x="6343817" y="2089230"/>
            <a:ext cx="848852" cy="792088"/>
          </a:xfrm>
          <a:prstGeom prst="curvedRightArrow">
            <a:avLst>
              <a:gd name="adj1" fmla="val 16356"/>
              <a:gd name="adj2" fmla="val 39133"/>
              <a:gd name="adj3" fmla="val 40595"/>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ru-RU" sz="1800" b="0" i="0" u="none" strike="noStrike" cap="none" normalizeH="0" baseline="0" smtClean="0">
              <a:ln>
                <a:noFill/>
              </a:ln>
              <a:effectLst/>
              <a:latin typeface="Arial" charset="0"/>
              <a:ea typeface="Microsoft YaHei" charset="-122"/>
            </a:endParaRPr>
          </a:p>
        </p:txBody>
      </p:sp>
      <p:sp>
        <p:nvSpPr>
          <p:cNvPr id="22" name="Выгнутая вправо стрелка 21"/>
          <p:cNvSpPr/>
          <p:nvPr/>
        </p:nvSpPr>
        <p:spPr bwMode="auto">
          <a:xfrm rot="16200000">
            <a:off x="7478464" y="1894509"/>
            <a:ext cx="879243" cy="923885"/>
          </a:xfrm>
          <a:prstGeom prst="curvedLeftArrow">
            <a:avLst>
              <a:gd name="adj1" fmla="val 22008"/>
              <a:gd name="adj2" fmla="val 50000"/>
              <a:gd name="adj3" fmla="val 48478"/>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ru-RU" sz="1800" b="0" i="0" u="none" strike="noStrike" cap="none" normalizeH="0" baseline="0" smtClean="0">
              <a:ln>
                <a:noFill/>
              </a:ln>
              <a:effectLst/>
              <a:latin typeface="Arial" charset="0"/>
              <a:ea typeface="Microsoft YaHei" charset="-122"/>
            </a:endParaRPr>
          </a:p>
        </p:txBody>
      </p:sp>
      <p:sp>
        <p:nvSpPr>
          <p:cNvPr id="14" name="Выгнутая влево стрелка 13"/>
          <p:cNvSpPr/>
          <p:nvPr/>
        </p:nvSpPr>
        <p:spPr bwMode="auto">
          <a:xfrm rot="5400000">
            <a:off x="6486933" y="2647855"/>
            <a:ext cx="810428" cy="895878"/>
          </a:xfrm>
          <a:prstGeom prst="curvedRightArrow">
            <a:avLst>
              <a:gd name="adj1" fmla="val 16356"/>
              <a:gd name="adj2" fmla="val 39133"/>
              <a:gd name="adj3" fmla="val 38244"/>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ru-RU" sz="1800" b="0" i="0" u="none" strike="noStrike" cap="none" normalizeH="0" baseline="0" smtClean="0">
              <a:ln>
                <a:noFill/>
              </a:ln>
              <a:effectLst/>
              <a:latin typeface="Arial" charset="0"/>
              <a:ea typeface="Microsoft YaHei" charset="-122"/>
            </a:endParaRPr>
          </a:p>
        </p:txBody>
      </p:sp>
      <p:sp>
        <p:nvSpPr>
          <p:cNvPr id="24" name="Выгнутая вправо стрелка 23"/>
          <p:cNvSpPr/>
          <p:nvPr/>
        </p:nvSpPr>
        <p:spPr bwMode="auto">
          <a:xfrm rot="4600607">
            <a:off x="8200924" y="5302677"/>
            <a:ext cx="358208" cy="610878"/>
          </a:xfrm>
          <a:prstGeom prst="curvedLeftArrow">
            <a:avLst>
              <a:gd name="adj1" fmla="val 13905"/>
              <a:gd name="adj2" fmla="val 50000"/>
              <a:gd name="adj3" fmla="val 44107"/>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ru-RU" sz="1800" b="0" i="0" u="none" strike="noStrike" cap="none" normalizeH="0" baseline="0" smtClean="0">
              <a:ln>
                <a:noFill/>
              </a:ln>
              <a:effectLst/>
              <a:latin typeface="Arial" charset="0"/>
              <a:ea typeface="Microsoft YaHei" charset="-122"/>
            </a:endParaRPr>
          </a:p>
        </p:txBody>
      </p:sp>
      <p:sp>
        <p:nvSpPr>
          <p:cNvPr id="23" name="Выгнутая вправо стрелка 22"/>
          <p:cNvSpPr/>
          <p:nvPr/>
        </p:nvSpPr>
        <p:spPr bwMode="auto">
          <a:xfrm rot="4600607">
            <a:off x="7927863" y="5463586"/>
            <a:ext cx="358208" cy="476395"/>
          </a:xfrm>
          <a:prstGeom prst="curvedLeftArrow">
            <a:avLst>
              <a:gd name="adj1" fmla="val 13905"/>
              <a:gd name="adj2" fmla="val 50000"/>
              <a:gd name="adj3" fmla="val 44107"/>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ru-RU" sz="1800" b="0" i="0" u="none" strike="noStrike" cap="none" normalizeH="0" baseline="0" smtClean="0">
              <a:ln>
                <a:noFill/>
              </a:ln>
              <a:effectLst/>
              <a:latin typeface="Arial" charset="0"/>
              <a:ea typeface="Microsoft YaHei" charset="-122"/>
            </a:endParaRPr>
          </a:p>
        </p:txBody>
      </p:sp>
      <p:sp>
        <p:nvSpPr>
          <p:cNvPr id="25" name="Выгнутая вправо стрелка 24"/>
          <p:cNvSpPr/>
          <p:nvPr/>
        </p:nvSpPr>
        <p:spPr bwMode="auto">
          <a:xfrm rot="4600607">
            <a:off x="7435063" y="5577417"/>
            <a:ext cx="358208" cy="395815"/>
          </a:xfrm>
          <a:prstGeom prst="curvedLeftArrow">
            <a:avLst>
              <a:gd name="adj1" fmla="val 13905"/>
              <a:gd name="adj2" fmla="val 55249"/>
              <a:gd name="adj3" fmla="val 44107"/>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ru-RU" sz="1800" b="0" i="0" u="none" strike="noStrike" cap="none" normalizeH="0" baseline="0" smtClean="0">
              <a:ln>
                <a:noFill/>
              </a:ln>
              <a:effectLst/>
              <a:latin typeface="Arial" charset="0"/>
              <a:ea typeface="Microsoft YaHei" charset="-122"/>
            </a:endParaRPr>
          </a:p>
        </p:txBody>
      </p:sp>
      <p:pic>
        <p:nvPicPr>
          <p:cNvPr id="1026"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745683" y="4289364"/>
            <a:ext cx="1426717" cy="319148"/>
          </a:xfrm>
          <a:prstGeom prst="rect">
            <a:avLst/>
          </a:prstGeom>
          <a:scene3d>
            <a:camera prst="orthographicFront"/>
            <a:lightRig rig="threePt" dir="t"/>
          </a:scene3d>
          <a:sp3d>
            <a:bevelT w="482600" h="330200"/>
          </a:sp3d>
        </p:spPr>
      </p:pic>
      <p:sp>
        <p:nvSpPr>
          <p:cNvPr id="20" name="Выгнутая вниз стрелка 19"/>
          <p:cNvSpPr/>
          <p:nvPr/>
        </p:nvSpPr>
        <p:spPr bwMode="auto">
          <a:xfrm>
            <a:off x="6270196" y="5343599"/>
            <a:ext cx="534051" cy="345033"/>
          </a:xfrm>
          <a:prstGeom prst="curvedUpArrow">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ru-RU" sz="1800" b="0" i="0" u="none" strike="noStrike" cap="none" normalizeH="0" baseline="0" smtClean="0">
              <a:ln>
                <a:noFill/>
              </a:ln>
              <a:effectLst/>
              <a:latin typeface="Arial" charset="0"/>
              <a:ea typeface="Microsoft YaHei" charset="-122"/>
            </a:endParaRPr>
          </a:p>
        </p:txBody>
      </p:sp>
      <p:sp>
        <p:nvSpPr>
          <p:cNvPr id="32" name="Выгнутая вниз стрелка 31"/>
          <p:cNvSpPr/>
          <p:nvPr/>
        </p:nvSpPr>
        <p:spPr bwMode="auto">
          <a:xfrm>
            <a:off x="6717242" y="5487615"/>
            <a:ext cx="519054" cy="345033"/>
          </a:xfrm>
          <a:prstGeom prst="curvedUpArrow">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ru-RU" sz="1800" b="0" i="0" u="none" strike="noStrike" cap="none" normalizeH="0" baseline="0" smtClean="0">
              <a:ln>
                <a:noFill/>
              </a:ln>
              <a:effectLst/>
              <a:latin typeface="Arial" charset="0"/>
              <a:ea typeface="Microsoft YaHei" charset="-122"/>
            </a:endParaRPr>
          </a:p>
        </p:txBody>
      </p:sp>
      <p:sp>
        <p:nvSpPr>
          <p:cNvPr id="35" name="Стрелка вправо 34"/>
          <p:cNvSpPr/>
          <p:nvPr/>
        </p:nvSpPr>
        <p:spPr bwMode="auto">
          <a:xfrm>
            <a:off x="4860032" y="3742745"/>
            <a:ext cx="487391" cy="406335"/>
          </a:xfrm>
          <a:prstGeom prst="rightArrow">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w="609600" h="330200"/>
            <a:bevelB w="609600" h="330200"/>
          </a:sp3d>
        </p:spPr>
        <p:txBody>
          <a:bodyPr vert="horz" wrap="square" lIns="91440" tIns="45720" rIns="91440" bIns="45720" numCol="1" rtlCol="0" anchor="t" anchorCtr="0" compatLnSpc="1">
            <a:prstTxWarp prst="textNoShape">
              <a:avLst/>
            </a:prstTxWarp>
          </a:bodyPr>
          <a:lstStyle/>
          <a:p>
            <a:pPr defTabSz="449263" fontAlgn="base" hangingPunct="0">
              <a:lnSpc>
                <a:spcPct val="93000"/>
              </a:lnSpc>
              <a:spcBef>
                <a:spcPct val="0"/>
              </a:spcBef>
              <a:spcAft>
                <a:spcPct val="0"/>
              </a:spcAft>
              <a:buClr>
                <a:srgbClr val="000000"/>
              </a:buClr>
              <a:buSzPct val="100000"/>
              <a:buFont typeface="Times New Roman" pitchFamily="16" charset="0"/>
              <a:buNone/>
            </a:pPr>
            <a:endParaRPr lang="ru-RU">
              <a:latin typeface="Arial" charset="0"/>
              <a:ea typeface="Microsoft YaHei" charset="-122"/>
            </a:endParaRPr>
          </a:p>
        </p:txBody>
      </p:sp>
      <p:cxnSp>
        <p:nvCxnSpPr>
          <p:cNvPr id="36" name="Прямая соединительная линия 35"/>
          <p:cNvCxnSpPr/>
          <p:nvPr/>
        </p:nvCxnSpPr>
        <p:spPr>
          <a:xfrm>
            <a:off x="323824" y="908050"/>
            <a:ext cx="6228000" cy="0"/>
          </a:xfrm>
          <a:prstGeom prst="line">
            <a:avLst/>
          </a:prstGeom>
          <a:ln w="38100">
            <a:solidFill>
              <a:schemeClr val="accent6">
                <a:lumMod val="75000"/>
              </a:schemeClr>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37" name="Picture 2" descr="C:\Users\V_Korshkov\Desktop\Автодор лого.jpg"/>
          <p:cNvPicPr>
            <a:picLocks noChangeAspect="1" noChangeArrowheads="1"/>
          </p:cNvPicPr>
          <p:nvPr/>
        </p:nvPicPr>
        <p:blipFill>
          <a:blip r:embed="rId9" cstate="print"/>
          <a:srcRect/>
          <a:stretch>
            <a:fillRect/>
          </a:stretch>
        </p:blipFill>
        <p:spPr bwMode="auto">
          <a:xfrm>
            <a:off x="6691315" y="265113"/>
            <a:ext cx="2286000" cy="471487"/>
          </a:xfrm>
          <a:prstGeom prst="rect">
            <a:avLst/>
          </a:prstGeom>
          <a:noFill/>
          <a:ln w="9525">
            <a:noFill/>
            <a:miter lim="800000"/>
            <a:headEnd/>
            <a:tailEnd/>
          </a:ln>
        </p:spPr>
      </p:pic>
      <p:sp>
        <p:nvSpPr>
          <p:cNvPr id="38" name="TextBox 5"/>
          <p:cNvSpPr txBox="1">
            <a:spLocks noChangeArrowheads="1"/>
          </p:cNvSpPr>
          <p:nvPr/>
        </p:nvSpPr>
        <p:spPr bwMode="auto">
          <a:xfrm>
            <a:off x="164977" y="190432"/>
            <a:ext cx="6135215" cy="646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0550" tIns="45276" rIns="90550" bIns="45276" anchor="ctr"/>
          <a:lstStyle>
            <a:defPPr>
              <a:defRPr lang="ru-RU"/>
            </a:defPPr>
            <a:lvl1pPr marL="84196">
              <a:defRPr>
                <a:latin typeface="Tahoma" pitchFamily="34" charset="0"/>
                <a:ea typeface="Tahoma" pitchFamily="34" charset="0"/>
                <a:cs typeface="Tahoma"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nSpc>
                <a:spcPts val="1800"/>
              </a:lnSpc>
              <a:spcBef>
                <a:spcPct val="0"/>
              </a:spcBef>
            </a:pPr>
            <a:r>
              <a:rPr lang="ru-RU" dirty="0" smtClean="0">
                <a:solidFill>
                  <a:schemeClr val="tx1"/>
                </a:solidFill>
                <a:latin typeface="+mn-lt"/>
                <a:ea typeface="+mj-ea"/>
                <a:cs typeface="+mj-cs"/>
              </a:rPr>
              <a:t>Принцип инновационного развития</a:t>
            </a:r>
            <a:endParaRPr lang="ru-RU" dirty="0">
              <a:solidFill>
                <a:schemeClr val="tx1"/>
              </a:solidFill>
              <a:latin typeface="+mn-lt"/>
              <a:ea typeface="+mj-ea"/>
              <a:cs typeface="+mj-cs"/>
            </a:endParaRPr>
          </a:p>
        </p:txBody>
      </p:sp>
      <p:sp>
        <p:nvSpPr>
          <p:cNvPr id="39" name="TextBox 38"/>
          <p:cNvSpPr txBox="1"/>
          <p:nvPr/>
        </p:nvSpPr>
        <p:spPr>
          <a:xfrm>
            <a:off x="2973365" y="1105579"/>
            <a:ext cx="5919115" cy="646331"/>
          </a:xfrm>
          <a:prstGeom prst="rect">
            <a:avLst/>
          </a:prstGeom>
          <a:solidFill>
            <a:schemeClr val="bg2">
              <a:lumMod val="75000"/>
              <a:alpha val="82000"/>
            </a:schemeClr>
          </a:solidFill>
          <a:scene3d>
            <a:camera prst="orthographicFront"/>
            <a:lightRig rig="threePt" dir="t"/>
          </a:scene3d>
          <a:sp3d>
            <a:bevelT w="609600" h="330200"/>
            <a:bevelB/>
          </a:sp3d>
        </p:spPr>
        <p:txBody>
          <a:bodyPr wrap="square" rtlCol="0">
            <a:spAutoFit/>
          </a:bodyPr>
          <a:lstStyle/>
          <a:p>
            <a:pPr algn="ctr"/>
            <a:endParaRPr lang="ru-RU" sz="800" b="1" dirty="0" smtClean="0">
              <a:solidFill>
                <a:schemeClr val="tx2">
                  <a:lumMod val="50000"/>
                </a:schemeClr>
              </a:solidFill>
            </a:endParaRPr>
          </a:p>
          <a:p>
            <a:pPr algn="ctr"/>
            <a:r>
              <a:rPr lang="ru-RU" sz="1400" b="1" dirty="0" smtClean="0">
                <a:solidFill>
                  <a:schemeClr val="tx2">
                    <a:lumMod val="50000"/>
                  </a:schemeClr>
                </a:solidFill>
              </a:rPr>
              <a:t>ТЕХНИЧЕСКАЯ  ПОЛИТИКА ГОСУДАРСТВЕННОЙ КОМПАНИИ</a:t>
            </a:r>
          </a:p>
          <a:p>
            <a:pPr algn="ctr"/>
            <a:r>
              <a:rPr lang="ru-RU" sz="1400" b="1" dirty="0" smtClean="0">
                <a:solidFill>
                  <a:schemeClr val="tx2">
                    <a:lumMod val="50000"/>
                  </a:schemeClr>
                </a:solidFill>
              </a:rPr>
              <a:t> </a:t>
            </a:r>
          </a:p>
        </p:txBody>
      </p:sp>
      <p:sp>
        <p:nvSpPr>
          <p:cNvPr id="40" name="Стрелка вправо 39"/>
          <p:cNvSpPr/>
          <p:nvPr/>
        </p:nvSpPr>
        <p:spPr bwMode="auto">
          <a:xfrm>
            <a:off x="4860032" y="4174793"/>
            <a:ext cx="487391" cy="406335"/>
          </a:xfrm>
          <a:prstGeom prst="rightArrow">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w="609600" h="330200"/>
            <a:bevelB w="609600" h="330200"/>
          </a:sp3d>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ru-RU" sz="1800" b="0" i="0" u="none" strike="noStrike" cap="none" normalizeH="0" baseline="0" smtClean="0">
              <a:ln>
                <a:noFill/>
              </a:ln>
              <a:effectLst/>
              <a:latin typeface="Arial" charset="0"/>
              <a:ea typeface="Microsoft YaHei" charset="-122"/>
            </a:endParaRPr>
          </a:p>
        </p:txBody>
      </p:sp>
      <p:sp>
        <p:nvSpPr>
          <p:cNvPr id="41" name="Стрелка вправо 40"/>
          <p:cNvSpPr/>
          <p:nvPr/>
        </p:nvSpPr>
        <p:spPr bwMode="auto">
          <a:xfrm>
            <a:off x="4860032" y="4581128"/>
            <a:ext cx="509785" cy="406335"/>
          </a:xfrm>
          <a:prstGeom prst="rightArrow">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w="609600" h="330200"/>
            <a:bevelB w="609600" h="330200"/>
          </a:sp3d>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ru-RU" sz="1800" b="0" i="0" u="none" strike="noStrike" cap="none" normalizeH="0" baseline="0" smtClean="0">
              <a:ln>
                <a:noFill/>
              </a:ln>
              <a:effectLst/>
              <a:latin typeface="Arial" charset="0"/>
              <a:ea typeface="Microsoft YaHei" charset="-122"/>
            </a:endParaRPr>
          </a:p>
        </p:txBody>
      </p:sp>
      <p:sp>
        <p:nvSpPr>
          <p:cNvPr id="42" name="TextBox 41"/>
          <p:cNvSpPr txBox="1"/>
          <p:nvPr/>
        </p:nvSpPr>
        <p:spPr>
          <a:xfrm>
            <a:off x="2915817" y="2249488"/>
            <a:ext cx="2199107" cy="819472"/>
          </a:xfrm>
          <a:prstGeom prst="rect">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w="609600" h="330200"/>
            <a:bevelB w="609600" h="330200"/>
          </a:sp3d>
        </p:spPr>
        <p:txBody>
          <a:bodyPr vert="horz" wrap="square" lIns="91440" tIns="45720" rIns="91440" bIns="45720" numCol="1" rtlCol="0" anchor="t" anchorCtr="0" compatLnSpc="1">
            <a:prstTxWarp prst="textNoShape">
              <a:avLst/>
            </a:prstTxWarp>
          </a:bodyPr>
          <a:lstStyle>
            <a:defPPr>
              <a:defRPr lang="ru-RU"/>
            </a:defPPr>
            <a:lvl1pPr defTabSz="449263" fontAlgn="base" hangingPunct="0">
              <a:lnSpc>
                <a:spcPct val="93000"/>
              </a:lnSpc>
              <a:spcBef>
                <a:spcPct val="0"/>
              </a:spcBef>
              <a:spcAft>
                <a:spcPct val="0"/>
              </a:spcAft>
              <a:buClr>
                <a:srgbClr val="000000"/>
              </a:buClr>
              <a:buSzPct val="100000"/>
              <a:buFont typeface="Times New Roman" pitchFamily="16" charset="0"/>
              <a:buNone/>
              <a:defRPr>
                <a:latin typeface="Arial" charset="0"/>
                <a:ea typeface="Microsoft YaHei" charset="-122"/>
              </a:defRPr>
            </a:lvl1pPr>
          </a:lstStyle>
          <a:p>
            <a:pPr algn="ctr"/>
            <a:endParaRPr lang="ru-RU" sz="500" b="1" dirty="0" smtClean="0"/>
          </a:p>
          <a:p>
            <a:pPr algn="ctr"/>
            <a:r>
              <a:rPr lang="ru-RU" b="1" dirty="0" smtClean="0"/>
              <a:t>Современные </a:t>
            </a:r>
          </a:p>
          <a:p>
            <a:pPr algn="ctr"/>
            <a:r>
              <a:rPr lang="ru-RU" b="1" dirty="0" smtClean="0"/>
              <a:t>вызовы:</a:t>
            </a:r>
          </a:p>
          <a:p>
            <a:pPr algn="ctr"/>
            <a:endParaRPr lang="ru-RU" b="1" dirty="0"/>
          </a:p>
        </p:txBody>
      </p:sp>
      <p:sp>
        <p:nvSpPr>
          <p:cNvPr id="43" name="TextBox 42"/>
          <p:cNvSpPr txBox="1"/>
          <p:nvPr/>
        </p:nvSpPr>
        <p:spPr>
          <a:xfrm>
            <a:off x="2973365" y="3240360"/>
            <a:ext cx="1814659" cy="404664"/>
          </a:xfrm>
          <a:prstGeom prst="rect">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w="609600" h="330200"/>
            <a:bevelB w="609600" h="330200"/>
          </a:sp3d>
        </p:spPr>
        <p:txBody>
          <a:bodyPr vert="horz" wrap="square" lIns="91440" tIns="45720" rIns="91440" bIns="45720" numCol="1" rtlCol="0" anchor="t" anchorCtr="0" compatLnSpc="1">
            <a:prstTxWarp prst="textNoShape">
              <a:avLst/>
            </a:prstTxWarp>
          </a:bodyPr>
          <a:lstStyle>
            <a:defPPr>
              <a:defRPr lang="ru-RU"/>
            </a:defPPr>
            <a:lvl1pPr defTabSz="449263" fontAlgn="base" hangingPunct="0">
              <a:lnSpc>
                <a:spcPct val="93000"/>
              </a:lnSpc>
              <a:spcBef>
                <a:spcPct val="0"/>
              </a:spcBef>
              <a:spcAft>
                <a:spcPct val="0"/>
              </a:spcAft>
              <a:buClr>
                <a:srgbClr val="000000"/>
              </a:buClr>
              <a:buSzPct val="100000"/>
              <a:buFont typeface="Times New Roman" pitchFamily="16" charset="0"/>
              <a:buNone/>
              <a:defRPr>
                <a:latin typeface="Arial" charset="0"/>
                <a:ea typeface="Microsoft YaHei" charset="-122"/>
              </a:defRPr>
            </a:lvl1pPr>
          </a:lstStyle>
          <a:p>
            <a:r>
              <a:rPr lang="ru-RU" sz="1600" dirty="0" smtClean="0"/>
              <a:t>  Экономические</a:t>
            </a:r>
            <a:endParaRPr lang="ru-RU" sz="1600" dirty="0"/>
          </a:p>
        </p:txBody>
      </p:sp>
      <p:sp>
        <p:nvSpPr>
          <p:cNvPr id="47" name="Стрелка вправо 46"/>
          <p:cNvSpPr/>
          <p:nvPr/>
        </p:nvSpPr>
        <p:spPr bwMode="auto">
          <a:xfrm>
            <a:off x="4860032" y="3238689"/>
            <a:ext cx="487391" cy="406335"/>
          </a:xfrm>
          <a:prstGeom prst="rightArrow">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w="609600" h="330200"/>
            <a:bevelB w="609600" h="330200"/>
          </a:sp3d>
        </p:spPr>
        <p:txBody>
          <a:bodyPr vert="horz" wrap="square" lIns="91440" tIns="45720" rIns="91440" bIns="45720" numCol="1" rtlCol="0" anchor="t" anchorCtr="0" compatLnSpc="1">
            <a:prstTxWarp prst="textNoShape">
              <a:avLst/>
            </a:prstTxWarp>
          </a:bodyPr>
          <a:lstStyle/>
          <a:p>
            <a:pPr defTabSz="449263" fontAlgn="base" hangingPunct="0">
              <a:lnSpc>
                <a:spcPct val="93000"/>
              </a:lnSpc>
              <a:spcBef>
                <a:spcPct val="0"/>
              </a:spcBef>
              <a:spcAft>
                <a:spcPct val="0"/>
              </a:spcAft>
              <a:buClr>
                <a:srgbClr val="000000"/>
              </a:buClr>
              <a:buSzPct val="100000"/>
              <a:buFont typeface="Times New Roman" pitchFamily="16" charset="0"/>
              <a:buNone/>
            </a:pPr>
            <a:endParaRPr lang="ru-RU">
              <a:latin typeface="Arial" charset="0"/>
              <a:ea typeface="Microsoft YaHei" charset="-122"/>
            </a:endParaRPr>
          </a:p>
        </p:txBody>
      </p:sp>
      <p:sp>
        <p:nvSpPr>
          <p:cNvPr id="48" name="TextBox 47"/>
          <p:cNvSpPr txBox="1"/>
          <p:nvPr/>
        </p:nvSpPr>
        <p:spPr>
          <a:xfrm>
            <a:off x="2973365" y="3717032"/>
            <a:ext cx="1814659" cy="420724"/>
          </a:xfrm>
          <a:prstGeom prst="rect">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w="609600" h="330200"/>
            <a:bevelB w="609600" h="330200"/>
          </a:sp3d>
        </p:spPr>
        <p:txBody>
          <a:bodyPr vert="horz" wrap="square" lIns="91440" tIns="45720" rIns="91440" bIns="45720" numCol="1" rtlCol="0" anchor="t" anchorCtr="0" compatLnSpc="1">
            <a:prstTxWarp prst="textNoShape">
              <a:avLst/>
            </a:prstTxWarp>
          </a:bodyPr>
          <a:lstStyle>
            <a:defPPr>
              <a:defRPr lang="ru-RU"/>
            </a:defPPr>
            <a:lvl1pPr defTabSz="449263" fontAlgn="base" hangingPunct="0">
              <a:lnSpc>
                <a:spcPct val="93000"/>
              </a:lnSpc>
              <a:spcBef>
                <a:spcPct val="0"/>
              </a:spcBef>
              <a:spcAft>
                <a:spcPct val="0"/>
              </a:spcAft>
              <a:buClr>
                <a:srgbClr val="000000"/>
              </a:buClr>
              <a:buSzPct val="100000"/>
              <a:buFont typeface="Times New Roman" pitchFamily="16" charset="0"/>
              <a:buNone/>
              <a:defRPr>
                <a:latin typeface="Arial" charset="0"/>
                <a:ea typeface="Microsoft YaHei" charset="-122"/>
              </a:defRPr>
            </a:lvl1pPr>
          </a:lstStyle>
          <a:p>
            <a:r>
              <a:rPr lang="ru-RU" sz="1600" dirty="0" smtClean="0"/>
              <a:t>Технологические</a:t>
            </a:r>
            <a:endParaRPr lang="ru-RU" sz="1600" dirty="0"/>
          </a:p>
        </p:txBody>
      </p:sp>
      <p:sp>
        <p:nvSpPr>
          <p:cNvPr id="49" name="Стрелка вправо 48"/>
          <p:cNvSpPr/>
          <p:nvPr/>
        </p:nvSpPr>
        <p:spPr bwMode="auto">
          <a:xfrm>
            <a:off x="4860032" y="5013176"/>
            <a:ext cx="487392" cy="406335"/>
          </a:xfrm>
          <a:prstGeom prst="rightArrow">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w="609600" h="330200"/>
            <a:bevelB w="609600" h="330200"/>
          </a:sp3d>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ru-RU" sz="1800" b="0" i="0" u="none" strike="noStrike" cap="none" normalizeH="0" baseline="0" smtClean="0">
              <a:ln>
                <a:noFill/>
              </a:ln>
              <a:effectLst/>
              <a:latin typeface="Arial" charset="0"/>
              <a:ea typeface="Microsoft YaHei" charset="-122"/>
            </a:endParaRPr>
          </a:p>
        </p:txBody>
      </p:sp>
      <p:sp>
        <p:nvSpPr>
          <p:cNvPr id="45" name="TextBox 44"/>
          <p:cNvSpPr txBox="1"/>
          <p:nvPr/>
        </p:nvSpPr>
        <p:spPr>
          <a:xfrm>
            <a:off x="2973365" y="4209764"/>
            <a:ext cx="1814659" cy="355932"/>
          </a:xfrm>
          <a:prstGeom prst="rect">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w="609600" h="330200"/>
            <a:bevelB w="609600" h="330200"/>
          </a:sp3d>
        </p:spPr>
        <p:txBody>
          <a:bodyPr vert="horz" wrap="square" lIns="91440" tIns="45720" rIns="91440" bIns="45720" numCol="1" rtlCol="0" anchor="t" anchorCtr="0" compatLnSpc="1">
            <a:prstTxWarp prst="textNoShape">
              <a:avLst/>
            </a:prstTxWarp>
          </a:bodyPr>
          <a:lstStyle>
            <a:defPPr>
              <a:defRPr lang="ru-RU"/>
            </a:defPPr>
            <a:lvl1pPr defTabSz="449263" fontAlgn="base" hangingPunct="0">
              <a:lnSpc>
                <a:spcPct val="93000"/>
              </a:lnSpc>
              <a:spcBef>
                <a:spcPct val="0"/>
              </a:spcBef>
              <a:spcAft>
                <a:spcPct val="0"/>
              </a:spcAft>
              <a:buClr>
                <a:srgbClr val="000000"/>
              </a:buClr>
              <a:buSzPct val="100000"/>
              <a:buFont typeface="Times New Roman" pitchFamily="16" charset="0"/>
              <a:buNone/>
              <a:defRPr>
                <a:latin typeface="Arial" charset="0"/>
                <a:ea typeface="Microsoft YaHei" charset="-122"/>
              </a:defRPr>
            </a:lvl1pPr>
          </a:lstStyle>
          <a:p>
            <a:r>
              <a:rPr lang="ru-RU" sz="1600" dirty="0" smtClean="0"/>
              <a:t>  Экологические</a:t>
            </a:r>
            <a:endParaRPr lang="ru-RU" sz="1600" dirty="0"/>
          </a:p>
        </p:txBody>
      </p:sp>
      <p:sp>
        <p:nvSpPr>
          <p:cNvPr id="46" name="TextBox 45"/>
          <p:cNvSpPr txBox="1"/>
          <p:nvPr/>
        </p:nvSpPr>
        <p:spPr>
          <a:xfrm>
            <a:off x="2973365" y="4631927"/>
            <a:ext cx="1814659" cy="355932"/>
          </a:xfrm>
          <a:prstGeom prst="rect">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w="609600" h="330200"/>
            <a:bevelB w="609600" h="330200"/>
          </a:sp3d>
        </p:spPr>
        <p:txBody>
          <a:bodyPr vert="horz" wrap="square" lIns="91440" tIns="45720" rIns="91440" bIns="45720" numCol="1" rtlCol="0" anchor="t" anchorCtr="0" compatLnSpc="1">
            <a:prstTxWarp prst="textNoShape">
              <a:avLst/>
            </a:prstTxWarp>
          </a:bodyPr>
          <a:lstStyle>
            <a:defPPr>
              <a:defRPr lang="ru-RU"/>
            </a:defPPr>
            <a:lvl1pPr defTabSz="449263" fontAlgn="base" hangingPunct="0">
              <a:lnSpc>
                <a:spcPct val="93000"/>
              </a:lnSpc>
              <a:spcBef>
                <a:spcPct val="0"/>
              </a:spcBef>
              <a:spcAft>
                <a:spcPct val="0"/>
              </a:spcAft>
              <a:buClr>
                <a:srgbClr val="000000"/>
              </a:buClr>
              <a:buSzPct val="100000"/>
              <a:buFont typeface="Times New Roman" pitchFamily="16" charset="0"/>
              <a:buNone/>
              <a:defRPr>
                <a:latin typeface="Arial" charset="0"/>
                <a:ea typeface="Microsoft YaHei" charset="-122"/>
              </a:defRPr>
            </a:lvl1pPr>
          </a:lstStyle>
          <a:p>
            <a:r>
              <a:rPr lang="ru-RU" sz="1600" dirty="0" smtClean="0"/>
              <a:t>  Безопасность</a:t>
            </a:r>
            <a:endParaRPr lang="ru-RU" sz="1600" dirty="0"/>
          </a:p>
        </p:txBody>
      </p:sp>
      <p:sp>
        <p:nvSpPr>
          <p:cNvPr id="52" name="TextBox 51"/>
          <p:cNvSpPr txBox="1"/>
          <p:nvPr/>
        </p:nvSpPr>
        <p:spPr>
          <a:xfrm>
            <a:off x="2973365" y="5063975"/>
            <a:ext cx="1814659" cy="393201"/>
          </a:xfrm>
          <a:prstGeom prst="rect">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w="609600" h="330200"/>
            <a:bevelB w="609600" h="330200"/>
          </a:sp3d>
        </p:spPr>
        <p:txBody>
          <a:bodyPr vert="horz" wrap="square" lIns="91440" tIns="45720" rIns="91440" bIns="45720" numCol="1" rtlCol="0" anchor="t" anchorCtr="0" compatLnSpc="1">
            <a:prstTxWarp prst="textNoShape">
              <a:avLst/>
            </a:prstTxWarp>
          </a:bodyPr>
          <a:lstStyle>
            <a:defPPr>
              <a:defRPr lang="ru-RU"/>
            </a:defPPr>
            <a:lvl1pPr defTabSz="449263" fontAlgn="base" hangingPunct="0">
              <a:lnSpc>
                <a:spcPct val="93000"/>
              </a:lnSpc>
              <a:spcBef>
                <a:spcPct val="0"/>
              </a:spcBef>
              <a:spcAft>
                <a:spcPct val="0"/>
              </a:spcAft>
              <a:buClr>
                <a:srgbClr val="000000"/>
              </a:buClr>
              <a:buSzPct val="100000"/>
              <a:buFont typeface="Times New Roman" pitchFamily="16" charset="0"/>
              <a:buNone/>
              <a:defRPr>
                <a:latin typeface="Arial" charset="0"/>
                <a:ea typeface="Microsoft YaHei" charset="-122"/>
              </a:defRPr>
            </a:lvl1pPr>
          </a:lstStyle>
          <a:p>
            <a:r>
              <a:rPr lang="ru-RU" sz="1600" dirty="0" smtClean="0"/>
              <a:t>  Социальные</a:t>
            </a:r>
            <a:endParaRPr lang="ru-RU" sz="1600" dirty="0"/>
          </a:p>
        </p:txBody>
      </p:sp>
      <p:sp>
        <p:nvSpPr>
          <p:cNvPr id="53" name="Выгнутая вправо стрелка 52"/>
          <p:cNvSpPr/>
          <p:nvPr/>
        </p:nvSpPr>
        <p:spPr bwMode="auto">
          <a:xfrm rot="16200000">
            <a:off x="7480750" y="2665343"/>
            <a:ext cx="879243" cy="792086"/>
          </a:xfrm>
          <a:prstGeom prst="curvedLeftArrow">
            <a:avLst>
              <a:gd name="adj1" fmla="val 22008"/>
              <a:gd name="adj2" fmla="val 50000"/>
              <a:gd name="adj3" fmla="val 48478"/>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ru-RU" sz="1800" b="0" i="0" u="none" strike="noStrike" cap="none" normalizeH="0" baseline="0" smtClean="0">
              <a:ln>
                <a:noFill/>
              </a:ln>
              <a:effectLst/>
              <a:latin typeface="Arial" charset="0"/>
              <a:ea typeface="Microsoft YaHei" charset="-122"/>
            </a:endParaRPr>
          </a:p>
        </p:txBody>
      </p:sp>
      <p:sp>
        <p:nvSpPr>
          <p:cNvPr id="44" name="Прямоугольник 43"/>
          <p:cNvSpPr/>
          <p:nvPr/>
        </p:nvSpPr>
        <p:spPr bwMode="auto">
          <a:xfrm rot="2830249">
            <a:off x="-350128" y="5341921"/>
            <a:ext cx="3674519" cy="103236"/>
          </a:xfrm>
          <a:prstGeom prst="rect">
            <a:avLst/>
          </a:prstGeom>
          <a:solidFill>
            <a:srgbClr val="3366FF">
              <a:alpha val="29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ru-RU" sz="1800" b="0" i="0" u="none" strike="noStrike" cap="none" normalizeH="0" baseline="0" smtClean="0">
              <a:ln>
                <a:noFill/>
              </a:ln>
              <a:effectLst/>
              <a:latin typeface="Arial" charset="0"/>
              <a:ea typeface="Microsoft YaHei" charset="-122"/>
            </a:endParaRPr>
          </a:p>
        </p:txBody>
      </p:sp>
      <p:sp>
        <p:nvSpPr>
          <p:cNvPr id="55" name="Прямоугольник 54"/>
          <p:cNvSpPr/>
          <p:nvPr/>
        </p:nvSpPr>
        <p:spPr bwMode="auto">
          <a:xfrm rot="18716297">
            <a:off x="-373079" y="5360586"/>
            <a:ext cx="3674519" cy="103236"/>
          </a:xfrm>
          <a:prstGeom prst="rect">
            <a:avLst/>
          </a:prstGeom>
          <a:solidFill>
            <a:srgbClr val="3366FF">
              <a:alpha val="29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ru-RU" sz="1800" b="0" i="0" u="none" strike="noStrike" cap="none" normalizeH="0" baseline="0" smtClean="0">
              <a:ln>
                <a:noFill/>
              </a:ln>
              <a:effectLst/>
              <a:latin typeface="Arial" charset="0"/>
              <a:ea typeface="Microsoft YaHei" charset="-122"/>
            </a:endParaRPr>
          </a:p>
        </p:txBody>
      </p:sp>
      <p:sp>
        <p:nvSpPr>
          <p:cNvPr id="56" name="Прямоугольник 55"/>
          <p:cNvSpPr/>
          <p:nvPr/>
        </p:nvSpPr>
        <p:spPr bwMode="auto">
          <a:xfrm rot="2830249">
            <a:off x="-368504" y="2455633"/>
            <a:ext cx="3674519" cy="103236"/>
          </a:xfrm>
          <a:prstGeom prst="rect">
            <a:avLst/>
          </a:prstGeom>
          <a:solidFill>
            <a:srgbClr val="3366FF">
              <a:alpha val="29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ru-RU" sz="1800" b="0" i="0" u="none" strike="noStrike" cap="none" normalizeH="0" baseline="0" smtClean="0">
              <a:ln>
                <a:noFill/>
              </a:ln>
              <a:effectLst/>
              <a:latin typeface="Arial" charset="0"/>
              <a:ea typeface="Microsoft YaHei" charset="-122"/>
            </a:endParaRPr>
          </a:p>
        </p:txBody>
      </p:sp>
      <p:sp>
        <p:nvSpPr>
          <p:cNvPr id="57" name="Прямоугольник 56"/>
          <p:cNvSpPr/>
          <p:nvPr/>
        </p:nvSpPr>
        <p:spPr bwMode="auto">
          <a:xfrm rot="18716297">
            <a:off x="-391455" y="2474298"/>
            <a:ext cx="3674519" cy="103236"/>
          </a:xfrm>
          <a:prstGeom prst="rect">
            <a:avLst/>
          </a:prstGeom>
          <a:solidFill>
            <a:srgbClr val="3366FF">
              <a:alpha val="29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ru-RU" sz="1800" b="0" i="0" u="none" strike="noStrike" cap="none" normalizeH="0" baseline="0" smtClean="0">
              <a:ln>
                <a:noFill/>
              </a:ln>
              <a:effectLst/>
              <a:latin typeface="Arial" charset="0"/>
              <a:ea typeface="Microsoft YaHei" charset="-122"/>
            </a:endParaRPr>
          </a:p>
        </p:txBody>
      </p:sp>
    </p:spTree>
    <p:extLst>
      <p:ext uri="{BB962C8B-B14F-4D97-AF65-F5344CB8AC3E}">
        <p14:creationId xmlns:p14="http://schemas.microsoft.com/office/powerpoint/2010/main" val="2753292740"/>
      </p:ext>
    </p:extLst>
  </p:cSld>
  <p:clrMapOvr>
    <a:masterClrMapping/>
  </p:clrMapOvr>
  <p:transition spd="med">
    <p:split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Рисунок 5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08050"/>
            <a:ext cx="9144000" cy="5949950"/>
          </a:xfrm>
          <a:prstGeom prst="rect">
            <a:avLst/>
          </a:prstGeom>
        </p:spPr>
      </p:pic>
      <p:sp>
        <p:nvSpPr>
          <p:cNvPr id="25603" name="Text Box 2"/>
          <p:cNvSpPr txBox="1">
            <a:spLocks noChangeArrowheads="1"/>
          </p:cNvSpPr>
          <p:nvPr/>
        </p:nvSpPr>
        <p:spPr bwMode="auto">
          <a:xfrm>
            <a:off x="8204173" y="6737987"/>
            <a:ext cx="892064" cy="435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1317" tIns="45658" rIns="91317" bIns="45658" anchor="ctr"/>
          <a:lstStyle>
            <a:lvl1pPr eaLnBrk="0">
              <a:tabLst>
                <a:tab pos="723900" algn="l"/>
              </a:tabLst>
              <a:defRPr>
                <a:solidFill>
                  <a:schemeClr val="tx1"/>
                </a:solidFill>
                <a:latin typeface="Arial" charset="0"/>
                <a:ea typeface="Microsoft YaHei" pitchFamily="34" charset="-122"/>
              </a:defRPr>
            </a:lvl1pPr>
            <a:lvl2pPr eaLnBrk="0">
              <a:tabLst>
                <a:tab pos="723900" algn="l"/>
              </a:tabLst>
              <a:defRPr>
                <a:solidFill>
                  <a:schemeClr val="tx1"/>
                </a:solidFill>
                <a:latin typeface="Arial" charset="0"/>
                <a:ea typeface="Microsoft YaHei" pitchFamily="34" charset="-122"/>
              </a:defRPr>
            </a:lvl2pPr>
            <a:lvl3pPr eaLnBrk="0">
              <a:tabLst>
                <a:tab pos="723900" algn="l"/>
              </a:tabLst>
              <a:defRPr>
                <a:solidFill>
                  <a:schemeClr val="tx1"/>
                </a:solidFill>
                <a:latin typeface="Arial" charset="0"/>
                <a:ea typeface="Microsoft YaHei" pitchFamily="34" charset="-122"/>
              </a:defRPr>
            </a:lvl3pPr>
            <a:lvl4pPr eaLnBrk="0">
              <a:tabLst>
                <a:tab pos="723900" algn="l"/>
              </a:tabLst>
              <a:defRPr>
                <a:solidFill>
                  <a:schemeClr val="tx1"/>
                </a:solidFill>
                <a:latin typeface="Arial" charset="0"/>
                <a:ea typeface="Microsoft YaHei" pitchFamily="34" charset="-122"/>
              </a:defRPr>
            </a:lvl4pPr>
            <a:lvl5pPr eaLnBrk="0">
              <a:tabLst>
                <a:tab pos="723900" algn="l"/>
              </a:tabLst>
              <a:defRPr>
                <a:solidFill>
                  <a:schemeClr val="tx1"/>
                </a:solidFill>
                <a:latin typeface="Arial" charset="0"/>
                <a:ea typeface="Microsoft YaHei"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Lst>
              <a:defRPr>
                <a:solidFill>
                  <a:schemeClr val="tx1"/>
                </a:solidFill>
                <a:latin typeface="Arial" charset="0"/>
                <a:ea typeface="Microsoft YaHei"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Lst>
              <a:defRPr>
                <a:solidFill>
                  <a:schemeClr val="tx1"/>
                </a:solidFill>
                <a:latin typeface="Arial" charset="0"/>
                <a:ea typeface="Microsoft YaHei"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Lst>
              <a:defRPr>
                <a:solidFill>
                  <a:schemeClr val="tx1"/>
                </a:solidFill>
                <a:latin typeface="Arial" charset="0"/>
                <a:ea typeface="Microsoft YaHei"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Lst>
              <a:defRPr>
                <a:solidFill>
                  <a:schemeClr val="tx1"/>
                </a:solidFill>
                <a:latin typeface="Arial" charset="0"/>
                <a:ea typeface="Microsoft YaHei" pitchFamily="34" charset="-122"/>
              </a:defRPr>
            </a:lvl9pPr>
          </a:lstStyle>
          <a:p>
            <a:pPr algn="r" defTabSz="409918" eaLnBrk="1" fontAlgn="base">
              <a:spcBef>
                <a:spcPct val="0"/>
              </a:spcBef>
              <a:spcAft>
                <a:spcPct val="0"/>
              </a:spcAft>
              <a:buClr>
                <a:srgbClr val="000000"/>
              </a:buClr>
              <a:buSzPct val="100000"/>
            </a:pPr>
            <a:fld id="{EDC4F979-6E37-4B9F-B67E-B7992FBCBB86}" type="slidenum">
              <a:rPr lang="de-DE" sz="1200">
                <a:solidFill>
                  <a:srgbClr val="FFFFFF"/>
                </a:solidFill>
              </a:rPr>
              <a:pPr algn="r" defTabSz="409918" eaLnBrk="1" fontAlgn="base">
                <a:spcBef>
                  <a:spcPct val="0"/>
                </a:spcBef>
                <a:spcAft>
                  <a:spcPct val="0"/>
                </a:spcAft>
                <a:buClr>
                  <a:srgbClr val="000000"/>
                </a:buClr>
                <a:buSzPct val="100000"/>
              </a:pPr>
              <a:t>3</a:t>
            </a:fld>
            <a:endParaRPr lang="de-DE" sz="1200">
              <a:solidFill>
                <a:srgbClr val="FFFFFF"/>
              </a:solidFill>
            </a:endParaRPr>
          </a:p>
        </p:txBody>
      </p:sp>
      <p:cxnSp>
        <p:nvCxnSpPr>
          <p:cNvPr id="36" name="Прямая соединительная линия 35"/>
          <p:cNvCxnSpPr/>
          <p:nvPr/>
        </p:nvCxnSpPr>
        <p:spPr>
          <a:xfrm>
            <a:off x="323824" y="908050"/>
            <a:ext cx="6228000" cy="0"/>
          </a:xfrm>
          <a:prstGeom prst="line">
            <a:avLst/>
          </a:prstGeom>
          <a:ln w="38100">
            <a:solidFill>
              <a:schemeClr val="accent6">
                <a:lumMod val="75000"/>
              </a:schemeClr>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37" name="Picture 2" descr="C:\Users\V_Korshkov\Desktop\Автодор лого.jpg"/>
          <p:cNvPicPr>
            <a:picLocks noChangeAspect="1" noChangeArrowheads="1"/>
          </p:cNvPicPr>
          <p:nvPr/>
        </p:nvPicPr>
        <p:blipFill>
          <a:blip r:embed="rId4" cstate="print"/>
          <a:srcRect/>
          <a:stretch>
            <a:fillRect/>
          </a:stretch>
        </p:blipFill>
        <p:spPr bwMode="auto">
          <a:xfrm>
            <a:off x="6691315" y="265113"/>
            <a:ext cx="2286000" cy="471487"/>
          </a:xfrm>
          <a:prstGeom prst="rect">
            <a:avLst/>
          </a:prstGeom>
          <a:noFill/>
          <a:ln w="9525">
            <a:noFill/>
            <a:miter lim="800000"/>
            <a:headEnd/>
            <a:tailEnd/>
          </a:ln>
        </p:spPr>
      </p:pic>
      <p:sp>
        <p:nvSpPr>
          <p:cNvPr id="42" name="TextBox 41"/>
          <p:cNvSpPr txBox="1"/>
          <p:nvPr/>
        </p:nvSpPr>
        <p:spPr>
          <a:xfrm>
            <a:off x="173099" y="1484784"/>
            <a:ext cx="8797802" cy="1008112"/>
          </a:xfrm>
          <a:prstGeom prst="rect">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w="609600" h="330200"/>
            <a:bevelB w="609600" h="330200"/>
          </a:sp3d>
        </p:spPr>
        <p:txBody>
          <a:bodyPr vert="horz" wrap="square" lIns="91440" tIns="45720" rIns="91440" bIns="45720" numCol="1" rtlCol="0" anchor="t" anchorCtr="0" compatLnSpc="1">
            <a:prstTxWarp prst="textNoShape">
              <a:avLst/>
            </a:prstTxWarp>
          </a:bodyPr>
          <a:lstStyle>
            <a:defPPr>
              <a:defRPr lang="ru-RU"/>
            </a:defPPr>
            <a:lvl1pPr defTabSz="449263" fontAlgn="base" hangingPunct="0">
              <a:lnSpc>
                <a:spcPct val="93000"/>
              </a:lnSpc>
              <a:spcBef>
                <a:spcPct val="0"/>
              </a:spcBef>
              <a:spcAft>
                <a:spcPct val="0"/>
              </a:spcAft>
              <a:buClr>
                <a:srgbClr val="000000"/>
              </a:buClr>
              <a:buSzPct val="100000"/>
              <a:buFont typeface="Times New Roman" pitchFamily="16" charset="0"/>
              <a:buNone/>
              <a:defRPr>
                <a:latin typeface="Arial" charset="0"/>
                <a:ea typeface="Microsoft YaHei" charset="-122"/>
              </a:defRPr>
            </a:lvl1pPr>
          </a:lstStyle>
          <a:p>
            <a:pPr algn="just"/>
            <a:r>
              <a:rPr lang="ru-RU" sz="1600" dirty="0"/>
              <a:t>Наличие характеристик Продукции (функциональные возможности, конструктивное исполнение, дополнительные операции, а также состав применяемых материалов и компонентов) не ниже национального уровня, значительно улучшенных в сравнении с ранее производимой продукцией</a:t>
            </a:r>
            <a:r>
              <a:rPr lang="ru-RU" sz="600" b="1" dirty="0"/>
              <a:t>. </a:t>
            </a:r>
          </a:p>
        </p:txBody>
      </p:sp>
      <p:sp>
        <p:nvSpPr>
          <p:cNvPr id="50" name="Заголовок 2"/>
          <p:cNvSpPr>
            <a:spLocks noGrp="1"/>
          </p:cNvSpPr>
          <p:nvPr>
            <p:ph type="title"/>
          </p:nvPr>
        </p:nvSpPr>
        <p:spPr>
          <a:xfrm>
            <a:off x="611559" y="248803"/>
            <a:ext cx="6079755" cy="619795"/>
          </a:xfrm>
        </p:spPr>
        <p:txBody>
          <a:bodyPr>
            <a:noAutofit/>
          </a:bodyPr>
          <a:lstStyle/>
          <a:p>
            <a:pPr marL="84196" algn="l">
              <a:lnSpc>
                <a:spcPts val="1800"/>
              </a:lnSpc>
            </a:pPr>
            <a:r>
              <a:rPr lang="ru-RU" sz="2400" b="1" dirty="0" smtClean="0">
                <a:latin typeface="+mn-lt"/>
              </a:rPr>
              <a:t>Критерии отнесения продукции к инновационной</a:t>
            </a:r>
            <a:endParaRPr lang="ru-RU" sz="2400" b="1" dirty="0">
              <a:latin typeface="+mn-lt"/>
            </a:endParaRPr>
          </a:p>
        </p:txBody>
      </p:sp>
      <p:sp>
        <p:nvSpPr>
          <p:cNvPr id="51" name="TextBox 50"/>
          <p:cNvSpPr txBox="1"/>
          <p:nvPr/>
        </p:nvSpPr>
        <p:spPr>
          <a:xfrm>
            <a:off x="201432" y="2708920"/>
            <a:ext cx="8797802" cy="1008112"/>
          </a:xfrm>
          <a:prstGeom prst="rect">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w="609600" h="330200"/>
            <a:bevelB w="609600" h="330200"/>
          </a:sp3d>
        </p:spPr>
        <p:txBody>
          <a:bodyPr vert="horz" wrap="square" lIns="91440" tIns="45720" rIns="91440" bIns="45720" numCol="1" rtlCol="0" anchor="t" anchorCtr="0" compatLnSpc="1">
            <a:prstTxWarp prst="textNoShape">
              <a:avLst/>
            </a:prstTxWarp>
          </a:bodyPr>
          <a:lstStyle>
            <a:defPPr>
              <a:defRPr lang="ru-RU"/>
            </a:defPPr>
            <a:lvl1pPr defTabSz="449263" fontAlgn="base" hangingPunct="0">
              <a:lnSpc>
                <a:spcPct val="93000"/>
              </a:lnSpc>
              <a:spcBef>
                <a:spcPct val="0"/>
              </a:spcBef>
              <a:spcAft>
                <a:spcPct val="0"/>
              </a:spcAft>
              <a:buClr>
                <a:srgbClr val="000000"/>
              </a:buClr>
              <a:buSzPct val="100000"/>
              <a:buFont typeface="Times New Roman" pitchFamily="16" charset="0"/>
              <a:buNone/>
              <a:defRPr>
                <a:latin typeface="Arial" charset="0"/>
                <a:ea typeface="Microsoft YaHei" charset="-122"/>
              </a:defRPr>
            </a:lvl1pPr>
          </a:lstStyle>
          <a:p>
            <a:pPr lvl="0" defTabSz="914400" fontAlgn="auto" hangingPunct="1">
              <a:lnSpc>
                <a:spcPts val="1800"/>
              </a:lnSpc>
              <a:spcAft>
                <a:spcPts val="0"/>
              </a:spcAft>
              <a:buClrTx/>
              <a:buSzTx/>
            </a:pPr>
            <a:r>
              <a:rPr lang="ru-RU" dirty="0">
                <a:solidFill>
                  <a:prstClr val="black"/>
                </a:solidFill>
                <a:latin typeface="Calibri"/>
                <a:ea typeface="+mn-ea"/>
              </a:rPr>
              <a:t>Наличие характеристик Продукции (функциональные возможности, конструктивное исполнение, дополнительные операции, а также состав применяемых материалов и компонентов) не ниже национального уровня, значительно улучшенных в сравнении с ранее производимой продукцией. </a:t>
            </a:r>
          </a:p>
        </p:txBody>
      </p:sp>
      <p:sp>
        <p:nvSpPr>
          <p:cNvPr id="58" name="TextBox 57"/>
          <p:cNvSpPr txBox="1"/>
          <p:nvPr/>
        </p:nvSpPr>
        <p:spPr>
          <a:xfrm>
            <a:off x="179513" y="3933056"/>
            <a:ext cx="8797802" cy="1008112"/>
          </a:xfrm>
          <a:prstGeom prst="rect">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w="609600" h="330200"/>
            <a:bevelB w="609600" h="330200"/>
          </a:sp3d>
        </p:spPr>
        <p:txBody>
          <a:bodyPr vert="horz" wrap="square" lIns="91440" tIns="45720" rIns="91440" bIns="45720" numCol="1" rtlCol="0" anchor="t" anchorCtr="0" compatLnSpc="1">
            <a:prstTxWarp prst="textNoShape">
              <a:avLst/>
            </a:prstTxWarp>
          </a:bodyPr>
          <a:lstStyle>
            <a:defPPr>
              <a:defRPr lang="ru-RU"/>
            </a:defPPr>
            <a:lvl1pPr defTabSz="449263" fontAlgn="base" hangingPunct="0">
              <a:lnSpc>
                <a:spcPct val="93000"/>
              </a:lnSpc>
              <a:spcBef>
                <a:spcPct val="0"/>
              </a:spcBef>
              <a:spcAft>
                <a:spcPct val="0"/>
              </a:spcAft>
              <a:buClr>
                <a:srgbClr val="000000"/>
              </a:buClr>
              <a:buSzPct val="100000"/>
              <a:buFont typeface="Times New Roman" pitchFamily="16" charset="0"/>
              <a:buNone/>
              <a:defRPr>
                <a:latin typeface="Arial" charset="0"/>
                <a:ea typeface="Microsoft YaHei" charset="-122"/>
              </a:defRPr>
            </a:lvl1pPr>
          </a:lstStyle>
          <a:p>
            <a:pPr lvl="0" defTabSz="914400" fontAlgn="auto" hangingPunct="1">
              <a:lnSpc>
                <a:spcPts val="1800"/>
              </a:lnSpc>
              <a:spcAft>
                <a:spcPts val="0"/>
              </a:spcAft>
              <a:buClrTx/>
              <a:buSzTx/>
            </a:pPr>
            <a:r>
              <a:rPr lang="ru-RU" dirty="0">
                <a:solidFill>
                  <a:prstClr val="black"/>
                </a:solidFill>
                <a:latin typeface="Calibri"/>
                <a:ea typeface="+mn-ea"/>
              </a:rPr>
              <a:t>Наличие новых свойств Продукции, позволяющих повысить ее конкурентоспособность и потребительские свойства, обусловленных значительными изменениями (улучшением) характеристик Продукции за счет других видов сырья и материалов, новых структур материалов и технологий.</a:t>
            </a:r>
          </a:p>
        </p:txBody>
      </p:sp>
      <p:sp>
        <p:nvSpPr>
          <p:cNvPr id="59" name="TextBox 58"/>
          <p:cNvSpPr txBox="1"/>
          <p:nvPr/>
        </p:nvSpPr>
        <p:spPr>
          <a:xfrm>
            <a:off x="179512" y="5157192"/>
            <a:ext cx="8797802" cy="1008112"/>
          </a:xfrm>
          <a:prstGeom prst="rect">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w="609600" h="330200"/>
            <a:bevelB w="609600" h="330200"/>
          </a:sp3d>
        </p:spPr>
        <p:txBody>
          <a:bodyPr vert="horz" wrap="square" lIns="91440" tIns="45720" rIns="91440" bIns="45720" numCol="1" rtlCol="0" anchor="t" anchorCtr="0" compatLnSpc="1">
            <a:prstTxWarp prst="textNoShape">
              <a:avLst/>
            </a:prstTxWarp>
          </a:bodyPr>
          <a:lstStyle>
            <a:defPPr>
              <a:defRPr lang="ru-RU"/>
            </a:defPPr>
            <a:lvl1pPr defTabSz="449263" fontAlgn="base" hangingPunct="0">
              <a:lnSpc>
                <a:spcPct val="93000"/>
              </a:lnSpc>
              <a:spcBef>
                <a:spcPct val="0"/>
              </a:spcBef>
              <a:spcAft>
                <a:spcPct val="0"/>
              </a:spcAft>
              <a:buClr>
                <a:srgbClr val="000000"/>
              </a:buClr>
              <a:buSzPct val="100000"/>
              <a:buFont typeface="Times New Roman" pitchFamily="16" charset="0"/>
              <a:buNone/>
              <a:defRPr>
                <a:latin typeface="Arial" charset="0"/>
                <a:ea typeface="Microsoft YaHei" charset="-122"/>
              </a:defRPr>
            </a:lvl1pPr>
          </a:lstStyle>
          <a:p>
            <a:pPr lvl="0" defTabSz="914400" fontAlgn="auto" hangingPunct="1">
              <a:lnSpc>
                <a:spcPts val="1800"/>
              </a:lnSpc>
              <a:spcAft>
                <a:spcPts val="0"/>
              </a:spcAft>
              <a:buClrTx/>
              <a:buSzTx/>
            </a:pPr>
            <a:r>
              <a:rPr lang="ru-RU" dirty="0">
                <a:solidFill>
                  <a:prstClr val="black"/>
                </a:solidFill>
                <a:latin typeface="Calibri"/>
                <a:ea typeface="+mn-ea"/>
              </a:rPr>
              <a:t>Новизна работ (услуг) или значительные усовершенствования в способах их предоставления (например, эффективности и быстроты), дополнения уже существующих услуг новыми функциями или характеристиками.</a:t>
            </a:r>
          </a:p>
        </p:txBody>
      </p:sp>
    </p:spTree>
    <p:extLst>
      <p:ext uri="{BB962C8B-B14F-4D97-AF65-F5344CB8AC3E}">
        <p14:creationId xmlns:p14="http://schemas.microsoft.com/office/powerpoint/2010/main" val="159340302"/>
      </p:ext>
    </p:extLst>
  </p:cSld>
  <p:clrMapOvr>
    <a:masterClrMapping/>
  </p:clrMapOvr>
  <p:transition spd="med">
    <p:split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Рисунок 5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908050"/>
            <a:ext cx="9144000" cy="5949950"/>
          </a:xfrm>
          <a:prstGeom prst="rect">
            <a:avLst/>
          </a:prstGeom>
        </p:spPr>
      </p:pic>
      <p:sp>
        <p:nvSpPr>
          <p:cNvPr id="25603" name="Text Box 2"/>
          <p:cNvSpPr txBox="1">
            <a:spLocks noChangeArrowheads="1"/>
          </p:cNvSpPr>
          <p:nvPr/>
        </p:nvSpPr>
        <p:spPr bwMode="auto">
          <a:xfrm>
            <a:off x="8204173" y="6737987"/>
            <a:ext cx="892064" cy="435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1317" tIns="45658" rIns="91317" bIns="45658" anchor="ctr"/>
          <a:lstStyle>
            <a:lvl1pPr eaLnBrk="0">
              <a:tabLst>
                <a:tab pos="723900" algn="l"/>
              </a:tabLst>
              <a:defRPr>
                <a:solidFill>
                  <a:schemeClr val="tx1"/>
                </a:solidFill>
                <a:latin typeface="Arial" charset="0"/>
                <a:ea typeface="Microsoft YaHei" pitchFamily="34" charset="-122"/>
              </a:defRPr>
            </a:lvl1pPr>
            <a:lvl2pPr eaLnBrk="0">
              <a:tabLst>
                <a:tab pos="723900" algn="l"/>
              </a:tabLst>
              <a:defRPr>
                <a:solidFill>
                  <a:schemeClr val="tx1"/>
                </a:solidFill>
                <a:latin typeface="Arial" charset="0"/>
                <a:ea typeface="Microsoft YaHei" pitchFamily="34" charset="-122"/>
              </a:defRPr>
            </a:lvl2pPr>
            <a:lvl3pPr eaLnBrk="0">
              <a:tabLst>
                <a:tab pos="723900" algn="l"/>
              </a:tabLst>
              <a:defRPr>
                <a:solidFill>
                  <a:schemeClr val="tx1"/>
                </a:solidFill>
                <a:latin typeface="Arial" charset="0"/>
                <a:ea typeface="Microsoft YaHei" pitchFamily="34" charset="-122"/>
              </a:defRPr>
            </a:lvl3pPr>
            <a:lvl4pPr eaLnBrk="0">
              <a:tabLst>
                <a:tab pos="723900" algn="l"/>
              </a:tabLst>
              <a:defRPr>
                <a:solidFill>
                  <a:schemeClr val="tx1"/>
                </a:solidFill>
                <a:latin typeface="Arial" charset="0"/>
                <a:ea typeface="Microsoft YaHei" pitchFamily="34" charset="-122"/>
              </a:defRPr>
            </a:lvl4pPr>
            <a:lvl5pPr eaLnBrk="0">
              <a:tabLst>
                <a:tab pos="723900" algn="l"/>
              </a:tabLst>
              <a:defRPr>
                <a:solidFill>
                  <a:schemeClr val="tx1"/>
                </a:solidFill>
                <a:latin typeface="Arial" charset="0"/>
                <a:ea typeface="Microsoft YaHei"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Lst>
              <a:defRPr>
                <a:solidFill>
                  <a:schemeClr val="tx1"/>
                </a:solidFill>
                <a:latin typeface="Arial" charset="0"/>
                <a:ea typeface="Microsoft YaHei"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Lst>
              <a:defRPr>
                <a:solidFill>
                  <a:schemeClr val="tx1"/>
                </a:solidFill>
                <a:latin typeface="Arial" charset="0"/>
                <a:ea typeface="Microsoft YaHei"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Lst>
              <a:defRPr>
                <a:solidFill>
                  <a:schemeClr val="tx1"/>
                </a:solidFill>
                <a:latin typeface="Arial" charset="0"/>
                <a:ea typeface="Microsoft YaHei"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Lst>
              <a:defRPr>
                <a:solidFill>
                  <a:schemeClr val="tx1"/>
                </a:solidFill>
                <a:latin typeface="Arial" charset="0"/>
                <a:ea typeface="Microsoft YaHei" pitchFamily="34" charset="-122"/>
              </a:defRPr>
            </a:lvl9pPr>
          </a:lstStyle>
          <a:p>
            <a:pPr algn="r" defTabSz="409918" eaLnBrk="1" fontAlgn="base">
              <a:spcBef>
                <a:spcPct val="0"/>
              </a:spcBef>
              <a:spcAft>
                <a:spcPct val="0"/>
              </a:spcAft>
              <a:buClr>
                <a:srgbClr val="000000"/>
              </a:buClr>
              <a:buSzPct val="100000"/>
            </a:pPr>
            <a:fld id="{EDC4F979-6E37-4B9F-B67E-B7992FBCBB86}" type="slidenum">
              <a:rPr lang="de-DE" sz="1200">
                <a:solidFill>
                  <a:srgbClr val="FFFFFF"/>
                </a:solidFill>
              </a:rPr>
              <a:pPr algn="r" defTabSz="409918" eaLnBrk="1" fontAlgn="base">
                <a:spcBef>
                  <a:spcPct val="0"/>
                </a:spcBef>
                <a:spcAft>
                  <a:spcPct val="0"/>
                </a:spcAft>
                <a:buClr>
                  <a:srgbClr val="000000"/>
                </a:buClr>
                <a:buSzPct val="100000"/>
              </a:pPr>
              <a:t>4</a:t>
            </a:fld>
            <a:endParaRPr lang="de-DE" sz="1200">
              <a:solidFill>
                <a:srgbClr val="FFFFFF"/>
              </a:solidFill>
            </a:endParaRPr>
          </a:p>
        </p:txBody>
      </p:sp>
      <p:cxnSp>
        <p:nvCxnSpPr>
          <p:cNvPr id="36" name="Прямая соединительная линия 35"/>
          <p:cNvCxnSpPr/>
          <p:nvPr/>
        </p:nvCxnSpPr>
        <p:spPr>
          <a:xfrm>
            <a:off x="323824" y="908050"/>
            <a:ext cx="6228000" cy="0"/>
          </a:xfrm>
          <a:prstGeom prst="line">
            <a:avLst/>
          </a:prstGeom>
          <a:ln w="38100">
            <a:solidFill>
              <a:schemeClr val="accent6">
                <a:lumMod val="75000"/>
              </a:schemeClr>
            </a:solidFill>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37" name="Picture 2" descr="C:\Users\V_Korshkov\Desktop\Автодор лого.jpg"/>
          <p:cNvPicPr>
            <a:picLocks noChangeAspect="1" noChangeArrowheads="1"/>
          </p:cNvPicPr>
          <p:nvPr/>
        </p:nvPicPr>
        <p:blipFill>
          <a:blip r:embed="rId4" cstate="print"/>
          <a:srcRect/>
          <a:stretch>
            <a:fillRect/>
          </a:stretch>
        </p:blipFill>
        <p:spPr bwMode="auto">
          <a:xfrm>
            <a:off x="6691315" y="265113"/>
            <a:ext cx="2286000" cy="471487"/>
          </a:xfrm>
          <a:prstGeom prst="rect">
            <a:avLst/>
          </a:prstGeom>
          <a:noFill/>
          <a:ln w="9525">
            <a:noFill/>
            <a:miter lim="800000"/>
            <a:headEnd/>
            <a:tailEnd/>
          </a:ln>
        </p:spPr>
      </p:pic>
      <p:sp>
        <p:nvSpPr>
          <p:cNvPr id="42" name="TextBox 41"/>
          <p:cNvSpPr txBox="1"/>
          <p:nvPr/>
        </p:nvSpPr>
        <p:spPr>
          <a:xfrm>
            <a:off x="173099" y="1052736"/>
            <a:ext cx="8797802" cy="1656184"/>
          </a:xfrm>
          <a:prstGeom prst="rect">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w="609600" h="330200"/>
            <a:bevelB w="609600" h="330200"/>
          </a:sp3d>
        </p:spPr>
        <p:txBody>
          <a:bodyPr vert="horz" wrap="square" lIns="91440" tIns="45720" rIns="91440" bIns="45720" numCol="1" rtlCol="0" anchor="t" anchorCtr="0" compatLnSpc="1">
            <a:prstTxWarp prst="textNoShape">
              <a:avLst/>
            </a:prstTxWarp>
          </a:bodyPr>
          <a:lstStyle>
            <a:defPPr>
              <a:defRPr lang="ru-RU"/>
            </a:defPPr>
            <a:lvl1pPr defTabSz="449263" fontAlgn="base" hangingPunct="0">
              <a:lnSpc>
                <a:spcPct val="93000"/>
              </a:lnSpc>
              <a:spcBef>
                <a:spcPct val="0"/>
              </a:spcBef>
              <a:spcAft>
                <a:spcPct val="0"/>
              </a:spcAft>
              <a:buClr>
                <a:srgbClr val="000000"/>
              </a:buClr>
              <a:buSzPct val="100000"/>
              <a:buFont typeface="Times New Roman" pitchFamily="16" charset="0"/>
              <a:buNone/>
              <a:defRPr>
                <a:latin typeface="Arial" charset="0"/>
                <a:ea typeface="Microsoft YaHei" charset="-122"/>
              </a:defRPr>
            </a:lvl1pPr>
          </a:lstStyle>
          <a:p>
            <a:pPr algn="just"/>
            <a:r>
              <a:rPr lang="ru-RU" b="1" dirty="0">
                <a:latin typeface="Times New Roman"/>
                <a:ea typeface="Calibri"/>
              </a:rPr>
              <a:t>Рассмотрение технических предложений</a:t>
            </a:r>
            <a:r>
              <a:rPr lang="ru-RU" dirty="0">
                <a:latin typeface="Times New Roman"/>
                <a:ea typeface="Calibri"/>
              </a:rPr>
              <a:t> производителей новых материалов и конструкций организуется отделом инновационных технологий Департамента проектирования, технической политики и инновационных технологий Государственной компании с привлечением экспертов из состава Научно-технического совета, сотрудников структурных подразделений Государственной компании, в ведении которых находится данный вопрос.</a:t>
            </a:r>
            <a:endParaRPr lang="ru-RU" sz="700" b="1" dirty="0"/>
          </a:p>
        </p:txBody>
      </p:sp>
      <p:sp>
        <p:nvSpPr>
          <p:cNvPr id="50" name="Заголовок 2"/>
          <p:cNvSpPr>
            <a:spLocks noGrp="1"/>
          </p:cNvSpPr>
          <p:nvPr>
            <p:ph type="title"/>
          </p:nvPr>
        </p:nvSpPr>
        <p:spPr>
          <a:xfrm>
            <a:off x="611559" y="248803"/>
            <a:ext cx="6079755" cy="619795"/>
          </a:xfrm>
        </p:spPr>
        <p:txBody>
          <a:bodyPr>
            <a:noAutofit/>
          </a:bodyPr>
          <a:lstStyle/>
          <a:p>
            <a:pPr marL="84196" algn="l">
              <a:lnSpc>
                <a:spcPts val="1800"/>
              </a:lnSpc>
            </a:pPr>
            <a:r>
              <a:rPr lang="ru-RU" sz="2400" b="1" dirty="0" smtClean="0">
                <a:latin typeface="+mn-lt"/>
              </a:rPr>
              <a:t>Рассмотрение предложений</a:t>
            </a:r>
            <a:endParaRPr lang="ru-RU" sz="2400" b="1" dirty="0">
              <a:latin typeface="+mn-lt"/>
            </a:endParaRPr>
          </a:p>
        </p:txBody>
      </p:sp>
      <p:sp>
        <p:nvSpPr>
          <p:cNvPr id="51" name="TextBox 50"/>
          <p:cNvSpPr txBox="1"/>
          <p:nvPr/>
        </p:nvSpPr>
        <p:spPr>
          <a:xfrm>
            <a:off x="179513" y="2840026"/>
            <a:ext cx="8797802" cy="2029134"/>
          </a:xfrm>
          <a:prstGeom prst="rect">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w="609600" h="330200"/>
            <a:bevelB w="609600" h="330200"/>
          </a:sp3d>
        </p:spPr>
        <p:txBody>
          <a:bodyPr vert="horz" wrap="square" lIns="91440" tIns="45720" rIns="91440" bIns="45720" numCol="1" rtlCol="0" anchor="t" anchorCtr="0" compatLnSpc="1">
            <a:prstTxWarp prst="textNoShape">
              <a:avLst/>
            </a:prstTxWarp>
          </a:bodyPr>
          <a:lstStyle>
            <a:defPPr>
              <a:defRPr lang="ru-RU"/>
            </a:defPPr>
            <a:lvl1pPr defTabSz="449263" fontAlgn="base" hangingPunct="0">
              <a:lnSpc>
                <a:spcPct val="93000"/>
              </a:lnSpc>
              <a:spcBef>
                <a:spcPct val="0"/>
              </a:spcBef>
              <a:spcAft>
                <a:spcPct val="0"/>
              </a:spcAft>
              <a:buClr>
                <a:srgbClr val="000000"/>
              </a:buClr>
              <a:buSzPct val="100000"/>
              <a:buFont typeface="Times New Roman" pitchFamily="16" charset="0"/>
              <a:buNone/>
              <a:defRPr>
                <a:latin typeface="Arial" charset="0"/>
                <a:ea typeface="Microsoft YaHei" charset="-122"/>
              </a:defRPr>
            </a:lvl1pPr>
          </a:lstStyle>
          <a:p>
            <a:pPr lvl="0" defTabSz="914400" fontAlgn="auto" hangingPunct="1">
              <a:lnSpc>
                <a:spcPct val="114000"/>
              </a:lnSpc>
              <a:spcAft>
                <a:spcPts val="0"/>
              </a:spcAft>
              <a:buClrTx/>
              <a:buSzTx/>
            </a:pPr>
            <a:r>
              <a:rPr lang="ru-RU" b="1" dirty="0">
                <a:latin typeface="Times New Roman"/>
                <a:ea typeface="Calibri"/>
              </a:rPr>
              <a:t>Предложения по опытно-экспериментальному внедрению</a:t>
            </a:r>
            <a:r>
              <a:rPr lang="ru-RU" dirty="0">
                <a:latin typeface="Times New Roman"/>
                <a:ea typeface="Calibri"/>
              </a:rPr>
              <a:t> новых материалов, конструкций и технологий выносятся на рассмотрение Технического совета Государственной </a:t>
            </a:r>
            <a:r>
              <a:rPr lang="ru-RU" dirty="0" smtClean="0">
                <a:latin typeface="Times New Roman"/>
                <a:ea typeface="Calibri"/>
              </a:rPr>
              <a:t>компании. </a:t>
            </a:r>
            <a:r>
              <a:rPr lang="ru-RU" dirty="0">
                <a:latin typeface="Times New Roman"/>
                <a:ea typeface="Calibri"/>
              </a:rPr>
              <a:t>По результатам рассмотрения технического предложения на заседании ТС, с учетом отзыва НТС, ТС выносит рекомендации о целесообразности опытно-экспериментального внедрения предлагаемого материала или об отказе в его применении, о чем отдел инновационных технологий уведомляет заявителя</a:t>
            </a:r>
            <a:endParaRPr lang="ru-RU" dirty="0">
              <a:solidFill>
                <a:prstClr val="black"/>
              </a:solidFill>
              <a:latin typeface="Calibri"/>
              <a:ea typeface="+mn-ea"/>
            </a:endParaRPr>
          </a:p>
        </p:txBody>
      </p:sp>
      <p:sp>
        <p:nvSpPr>
          <p:cNvPr id="58" name="TextBox 57"/>
          <p:cNvSpPr txBox="1"/>
          <p:nvPr/>
        </p:nvSpPr>
        <p:spPr>
          <a:xfrm>
            <a:off x="180402" y="5013176"/>
            <a:ext cx="8797802" cy="1368152"/>
          </a:xfrm>
          <a:prstGeom prst="rect">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w="609600" h="330200"/>
            <a:bevelB w="609600" h="330200"/>
          </a:sp3d>
        </p:spPr>
        <p:txBody>
          <a:bodyPr vert="horz" wrap="square" lIns="91440" tIns="45720" rIns="91440" bIns="45720" numCol="1" rtlCol="0" anchor="t" anchorCtr="0" compatLnSpc="1">
            <a:prstTxWarp prst="textNoShape">
              <a:avLst/>
            </a:prstTxWarp>
          </a:bodyPr>
          <a:lstStyle>
            <a:defPPr>
              <a:defRPr lang="ru-RU"/>
            </a:defPPr>
            <a:lvl1pPr defTabSz="449263" fontAlgn="base" hangingPunct="0">
              <a:lnSpc>
                <a:spcPct val="93000"/>
              </a:lnSpc>
              <a:spcBef>
                <a:spcPct val="0"/>
              </a:spcBef>
              <a:spcAft>
                <a:spcPct val="0"/>
              </a:spcAft>
              <a:buClr>
                <a:srgbClr val="000000"/>
              </a:buClr>
              <a:buSzPct val="100000"/>
              <a:buFont typeface="Times New Roman" pitchFamily="16" charset="0"/>
              <a:buNone/>
              <a:defRPr>
                <a:latin typeface="Arial" charset="0"/>
                <a:ea typeface="Microsoft YaHei" charset="-122"/>
              </a:defRPr>
            </a:lvl1pPr>
          </a:lstStyle>
          <a:p>
            <a:pPr lvl="0" defTabSz="914400" fontAlgn="auto" hangingPunct="1">
              <a:lnSpc>
                <a:spcPct val="114000"/>
              </a:lnSpc>
              <a:spcAft>
                <a:spcPts val="0"/>
              </a:spcAft>
              <a:buClrTx/>
              <a:buSzTx/>
            </a:pPr>
            <a:r>
              <a:rPr lang="ru-RU" b="1" dirty="0">
                <a:latin typeface="Times New Roman"/>
                <a:ea typeface="Calibri"/>
              </a:rPr>
              <a:t>Функции организации испытаний</a:t>
            </a:r>
            <a:r>
              <a:rPr lang="ru-RU" dirty="0">
                <a:latin typeface="Times New Roman"/>
                <a:ea typeface="Calibri"/>
              </a:rPr>
              <a:t>, мониторинга эффективности внедрения инновационных материалов технологий и конструкций на опытных участках и обобщения результатов возложены на дочернюю организацию Государственной компании - ООО «Автодор-Инжиниринг».</a:t>
            </a:r>
            <a:endParaRPr lang="ru-RU" dirty="0">
              <a:solidFill>
                <a:prstClr val="black"/>
              </a:solidFill>
              <a:latin typeface="Calibri"/>
              <a:ea typeface="+mn-ea"/>
            </a:endParaRPr>
          </a:p>
        </p:txBody>
      </p:sp>
    </p:spTree>
    <p:extLst>
      <p:ext uri="{BB962C8B-B14F-4D97-AF65-F5344CB8AC3E}">
        <p14:creationId xmlns:p14="http://schemas.microsoft.com/office/powerpoint/2010/main" val="2159877122"/>
      </p:ext>
    </p:extLst>
  </p:cSld>
  <p:clrMapOvr>
    <a:masterClrMapping/>
  </p:clrMapOvr>
  <p:transition spd="med">
    <p:split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Рисунок 4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520" y="916172"/>
            <a:ext cx="9144000" cy="5949950"/>
          </a:xfrm>
          <a:prstGeom prst="rect">
            <a:avLst/>
          </a:prstGeom>
        </p:spPr>
      </p:pic>
      <p:sp>
        <p:nvSpPr>
          <p:cNvPr id="2" name="Номер слайда 1"/>
          <p:cNvSpPr>
            <a:spLocks noGrp="1"/>
          </p:cNvSpPr>
          <p:nvPr>
            <p:ph type="sldNum" sz="quarter" idx="10"/>
          </p:nvPr>
        </p:nvSpPr>
        <p:spPr/>
        <p:txBody>
          <a:bodyPr/>
          <a:lstStyle/>
          <a:p>
            <a:pPr>
              <a:defRPr/>
            </a:pPr>
            <a:fld id="{D22A370C-877C-4BBF-B5B1-6149A0E2D073}" type="slidenum">
              <a:rPr lang="ru-RU" smtClean="0"/>
              <a:pPr>
                <a:defRPr/>
              </a:pPr>
              <a:t>5</a:t>
            </a:fld>
            <a:endParaRPr lang="ru-RU" dirty="0"/>
          </a:p>
        </p:txBody>
      </p:sp>
      <p:sp>
        <p:nvSpPr>
          <p:cNvPr id="3" name="Заголовок 2"/>
          <p:cNvSpPr>
            <a:spLocks noGrp="1"/>
          </p:cNvSpPr>
          <p:nvPr>
            <p:ph type="title"/>
          </p:nvPr>
        </p:nvSpPr>
        <p:spPr>
          <a:xfrm>
            <a:off x="827584" y="30429"/>
            <a:ext cx="4680520" cy="619795"/>
          </a:xfrm>
        </p:spPr>
        <p:txBody>
          <a:bodyPr>
            <a:normAutofit/>
          </a:bodyPr>
          <a:lstStyle/>
          <a:p>
            <a:pPr marL="84196" algn="l">
              <a:lnSpc>
                <a:spcPts val="1800"/>
              </a:lnSpc>
            </a:pPr>
            <a:r>
              <a:rPr lang="ru-RU" sz="1800" dirty="0">
                <a:latin typeface="+mn-lt"/>
              </a:rPr>
              <a:t>Инновационная деятельность </a:t>
            </a:r>
            <a:br>
              <a:rPr lang="ru-RU" sz="1800" dirty="0">
                <a:latin typeface="+mn-lt"/>
              </a:rPr>
            </a:br>
            <a:r>
              <a:rPr lang="ru-RU" sz="1800" dirty="0">
                <a:latin typeface="+mn-lt"/>
              </a:rPr>
              <a:t>Государственной компании</a:t>
            </a:r>
          </a:p>
        </p:txBody>
      </p:sp>
      <p:sp>
        <p:nvSpPr>
          <p:cNvPr id="18" name="Прямоугольник 17"/>
          <p:cNvSpPr/>
          <p:nvPr/>
        </p:nvSpPr>
        <p:spPr>
          <a:xfrm>
            <a:off x="307779" y="908720"/>
            <a:ext cx="8605718" cy="482966"/>
          </a:xfrm>
          <a:prstGeom prst="rect">
            <a:avLst/>
          </a:prstGeom>
          <a:noFill/>
          <a:ln>
            <a:noFill/>
          </a:ln>
        </p:spPr>
        <p:txBody>
          <a:bodyPr wrap="square" lIns="72000" tIns="36000" rIns="72000" bIns="36000" anchor="t">
            <a:noAutofit/>
          </a:bodyPr>
          <a:lstStyle/>
          <a:p>
            <a:pPr>
              <a:defRPr/>
            </a:pPr>
            <a:endParaRPr lang="ru-RU" sz="1400" b="1" dirty="0">
              <a:solidFill>
                <a:srgbClr val="EE3900"/>
              </a:solidFill>
              <a:latin typeface="PromtImperial" pitchFamily="34" charset="0"/>
              <a:ea typeface="+mj-ea"/>
              <a:cs typeface="+mj-cs"/>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620688"/>
            <a:ext cx="6486525"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TextBox 22"/>
          <p:cNvSpPr txBox="1"/>
          <p:nvPr/>
        </p:nvSpPr>
        <p:spPr>
          <a:xfrm>
            <a:off x="460044" y="1268760"/>
            <a:ext cx="8288420" cy="707886"/>
          </a:xfrm>
          <a:prstGeom prst="rect">
            <a:avLst/>
          </a:prstGeom>
          <a:solidFill>
            <a:schemeClr val="accent1">
              <a:lumMod val="20000"/>
              <a:lumOff val="80000"/>
              <a:alpha val="62000"/>
            </a:schemeClr>
          </a:solidFill>
          <a:ln>
            <a:solidFill>
              <a:schemeClr val="tx1"/>
            </a:solidFill>
          </a:ln>
          <a:effectLst>
            <a:outerShdw blurRad="50800" dist="38100" algn="l" rotWithShape="0">
              <a:prstClr val="black">
                <a:alpha val="40000"/>
              </a:prstClr>
            </a:outerShdw>
          </a:effectLst>
          <a:scene3d>
            <a:camera prst="orthographicFront"/>
            <a:lightRig rig="threePt" dir="t"/>
          </a:scene3d>
          <a:sp3d>
            <a:bevelT w="304800" h="203200"/>
          </a:sp3d>
        </p:spPr>
        <p:txBody>
          <a:bodyPr wrap="square" rtlCol="0">
            <a:spAutoFit/>
          </a:bodyPr>
          <a:lstStyle/>
          <a:p>
            <a:pPr marL="285750" lvl="0" indent="-285750" algn="just">
              <a:spcBef>
                <a:spcPts val="600"/>
              </a:spcBef>
              <a:buFont typeface="Wingdings" pitchFamily="2" charset="2"/>
              <a:buChar char="Ø"/>
            </a:pPr>
            <a:endParaRPr lang="ru-RU" sz="200" b="1" dirty="0" smtClean="0">
              <a:latin typeface="Tahoma" pitchFamily="34" charset="0"/>
              <a:ea typeface="Tahoma" pitchFamily="34" charset="0"/>
              <a:cs typeface="Tahoma" pitchFamily="34" charset="0"/>
            </a:endParaRPr>
          </a:p>
          <a:p>
            <a:pPr marL="285750" lvl="0" indent="-285750" algn="just">
              <a:spcBef>
                <a:spcPts val="600"/>
              </a:spcBef>
              <a:buFont typeface="Wingdings" pitchFamily="2" charset="2"/>
              <a:buChar char="Ø"/>
            </a:pPr>
            <a:r>
              <a:rPr lang="ru-RU" sz="1300" b="1" dirty="0" smtClean="0">
                <a:latin typeface="Tahoma" pitchFamily="34" charset="0"/>
                <a:ea typeface="Tahoma" pitchFamily="34" charset="0"/>
                <a:cs typeface="Tahoma" pitchFamily="34" charset="0"/>
              </a:rPr>
              <a:t>ОТЛАЖЕНА СИСТЕМА ПРОВЕДЕНИЯ СОВМЕСТНЫХ ЧЕТЫРЕХСТОРОННИХ СОВЕЩАНИЙ ПО ВОПРОСАМ ВНЕДРЕНИЯ ЭФФЕКТИВНЫХ МАТЕРИАЛОВ, ТЕХНОЛОГИЙ И КОНСТРУКЦИЙ</a:t>
            </a:r>
          </a:p>
          <a:p>
            <a:pPr lvl="0" algn="just">
              <a:spcBef>
                <a:spcPts val="600"/>
              </a:spcBef>
            </a:pPr>
            <a:endParaRPr lang="ru-RU" sz="200" b="1" dirty="0">
              <a:latin typeface="Tahoma" pitchFamily="34" charset="0"/>
              <a:ea typeface="Tahoma" pitchFamily="34" charset="0"/>
              <a:cs typeface="Tahoma" pitchFamily="34" charset="0"/>
            </a:endParaRPr>
          </a:p>
        </p:txBody>
      </p:sp>
      <p:sp>
        <p:nvSpPr>
          <p:cNvPr id="24" name="Прямоугольник 23"/>
          <p:cNvSpPr/>
          <p:nvPr/>
        </p:nvSpPr>
        <p:spPr>
          <a:xfrm>
            <a:off x="1899607" y="2564904"/>
            <a:ext cx="5768737" cy="416230"/>
          </a:xfrm>
          <a:prstGeom prst="rect">
            <a:avLst/>
          </a:prstGeom>
          <a:solidFill>
            <a:schemeClr val="accent6">
              <a:lumMod val="40000"/>
              <a:lumOff val="60000"/>
            </a:schemeClr>
          </a:solidFill>
          <a:ln w="3175">
            <a:solidFill>
              <a:schemeClr val="accent6">
                <a:lumMod val="50000"/>
              </a:schemeClr>
            </a:solidFill>
          </a:ln>
          <a:effectLst/>
          <a:scene3d>
            <a:camera prst="orthographicFront"/>
            <a:lightRig rig="threePt" dir="t"/>
          </a:scene3d>
          <a:sp3d>
            <a:bevelT w="203200" h="152400"/>
          </a:sp3d>
        </p:spPr>
        <p:style>
          <a:lnRef idx="1">
            <a:schemeClr val="dk1"/>
          </a:lnRef>
          <a:fillRef idx="2">
            <a:schemeClr val="dk1"/>
          </a:fillRef>
          <a:effectRef idx="1">
            <a:schemeClr val="dk1"/>
          </a:effectRef>
          <a:fontRef idx="minor">
            <a:schemeClr val="dk1"/>
          </a:fontRef>
        </p:style>
        <p:txBody>
          <a:bodyPr lIns="100588" tIns="50295" rIns="100588" bIns="50295" anchor="ctr"/>
          <a:lstStyle/>
          <a:p>
            <a:pPr algn="just"/>
            <a:r>
              <a:rPr lang="ru-RU" sz="1400" b="1" dirty="0" smtClean="0">
                <a:latin typeface="Tahoma" pitchFamily="34" charset="0"/>
                <a:ea typeface="Tahoma" pitchFamily="34" charset="0"/>
                <a:cs typeface="Tahoma" pitchFamily="34" charset="0"/>
              </a:rPr>
              <a:t>                 заказчик – </a:t>
            </a:r>
            <a:r>
              <a:rPr lang="ru-RU" sz="1200" b="1" dirty="0" smtClean="0">
                <a:latin typeface="Tahoma" pitchFamily="34" charset="0"/>
                <a:ea typeface="Tahoma" pitchFamily="34" charset="0"/>
                <a:cs typeface="Tahoma" pitchFamily="34" charset="0"/>
              </a:rPr>
              <a:t>ГОСУДАРСТВЕННАЯ КОМПАНИЯ</a:t>
            </a:r>
            <a:endParaRPr lang="ru-RU" sz="1200" b="1" dirty="0">
              <a:latin typeface="Tahoma" pitchFamily="34" charset="0"/>
              <a:ea typeface="Tahoma" pitchFamily="34" charset="0"/>
              <a:cs typeface="Tahoma" pitchFamily="34" charset="0"/>
            </a:endParaRPr>
          </a:p>
        </p:txBody>
      </p:sp>
      <p:sp>
        <p:nvSpPr>
          <p:cNvPr id="25" name="Прямоугольник 24"/>
          <p:cNvSpPr/>
          <p:nvPr/>
        </p:nvSpPr>
        <p:spPr>
          <a:xfrm>
            <a:off x="1910093" y="3429000"/>
            <a:ext cx="5758251" cy="427548"/>
          </a:xfrm>
          <a:prstGeom prst="rect">
            <a:avLst/>
          </a:prstGeom>
          <a:solidFill>
            <a:schemeClr val="accent6">
              <a:lumMod val="40000"/>
              <a:lumOff val="60000"/>
            </a:schemeClr>
          </a:solidFill>
          <a:ln w="3175">
            <a:solidFill>
              <a:schemeClr val="accent6">
                <a:lumMod val="50000"/>
              </a:schemeClr>
            </a:solidFill>
          </a:ln>
          <a:effectLst/>
          <a:scene3d>
            <a:camera prst="orthographicFront"/>
            <a:lightRig rig="threePt" dir="t"/>
          </a:scene3d>
          <a:sp3d>
            <a:bevelT w="203200" h="152400"/>
          </a:sp3d>
        </p:spPr>
        <p:style>
          <a:lnRef idx="1">
            <a:schemeClr val="dk1"/>
          </a:lnRef>
          <a:fillRef idx="2">
            <a:schemeClr val="dk1"/>
          </a:fillRef>
          <a:effectRef idx="1">
            <a:schemeClr val="dk1"/>
          </a:effectRef>
          <a:fontRef idx="minor">
            <a:schemeClr val="dk1"/>
          </a:fontRef>
        </p:style>
        <p:txBody>
          <a:bodyPr lIns="100588" tIns="50295" rIns="100588" bIns="50295" anchor="ctr"/>
          <a:lstStyle/>
          <a:p>
            <a:pPr algn="just"/>
            <a:r>
              <a:rPr lang="ru-RU" sz="1400" b="1" dirty="0" smtClean="0">
                <a:latin typeface="Tahoma" pitchFamily="34" charset="0"/>
                <a:ea typeface="Tahoma" pitchFamily="34" charset="0"/>
                <a:cs typeface="Tahoma" pitchFamily="34" charset="0"/>
              </a:rPr>
              <a:t>                 проектные </a:t>
            </a:r>
            <a:r>
              <a:rPr lang="ru-RU" sz="1400" b="1" dirty="0">
                <a:latin typeface="Tahoma" pitchFamily="34" charset="0"/>
                <a:ea typeface="Tahoma" pitchFamily="34" charset="0"/>
                <a:cs typeface="Tahoma" pitchFamily="34" charset="0"/>
              </a:rPr>
              <a:t>организации</a:t>
            </a:r>
          </a:p>
        </p:txBody>
      </p:sp>
      <p:sp>
        <p:nvSpPr>
          <p:cNvPr id="26" name="Прямоугольник 25"/>
          <p:cNvSpPr/>
          <p:nvPr/>
        </p:nvSpPr>
        <p:spPr>
          <a:xfrm>
            <a:off x="1947696" y="4293096"/>
            <a:ext cx="5720647" cy="364540"/>
          </a:xfrm>
          <a:prstGeom prst="rect">
            <a:avLst/>
          </a:prstGeom>
          <a:solidFill>
            <a:schemeClr val="accent6">
              <a:lumMod val="40000"/>
              <a:lumOff val="60000"/>
            </a:schemeClr>
          </a:solidFill>
          <a:ln w="3175">
            <a:solidFill>
              <a:schemeClr val="accent6">
                <a:lumMod val="50000"/>
              </a:schemeClr>
            </a:solidFill>
          </a:ln>
          <a:effectLst/>
          <a:scene3d>
            <a:camera prst="orthographicFront"/>
            <a:lightRig rig="threePt" dir="t"/>
          </a:scene3d>
          <a:sp3d>
            <a:bevelT w="203200" h="152400"/>
          </a:sp3d>
        </p:spPr>
        <p:style>
          <a:lnRef idx="1">
            <a:schemeClr val="dk1"/>
          </a:lnRef>
          <a:fillRef idx="2">
            <a:schemeClr val="dk1"/>
          </a:fillRef>
          <a:effectRef idx="1">
            <a:schemeClr val="dk1"/>
          </a:effectRef>
          <a:fontRef idx="minor">
            <a:schemeClr val="dk1"/>
          </a:fontRef>
        </p:style>
        <p:txBody>
          <a:bodyPr lIns="100588" tIns="50295" rIns="100588" bIns="50295" anchor="ctr"/>
          <a:lstStyle/>
          <a:p>
            <a:pPr algn="just"/>
            <a:r>
              <a:rPr lang="ru-RU" sz="1400" b="1" dirty="0" smtClean="0">
                <a:latin typeface="Tahoma" pitchFamily="34" charset="0"/>
                <a:ea typeface="Tahoma" pitchFamily="34" charset="0"/>
                <a:cs typeface="Tahoma" pitchFamily="34" charset="0"/>
              </a:rPr>
              <a:t>                 подрядные </a:t>
            </a:r>
            <a:r>
              <a:rPr lang="ru-RU" sz="1400" b="1" dirty="0">
                <a:latin typeface="Tahoma" pitchFamily="34" charset="0"/>
                <a:ea typeface="Tahoma" pitchFamily="34" charset="0"/>
                <a:cs typeface="Tahoma" pitchFamily="34" charset="0"/>
              </a:rPr>
              <a:t>строительные компании </a:t>
            </a:r>
          </a:p>
        </p:txBody>
      </p:sp>
      <p:sp>
        <p:nvSpPr>
          <p:cNvPr id="27" name="Прямоугольник 26"/>
          <p:cNvSpPr/>
          <p:nvPr/>
        </p:nvSpPr>
        <p:spPr>
          <a:xfrm>
            <a:off x="1985301" y="5085184"/>
            <a:ext cx="5755051" cy="648072"/>
          </a:xfrm>
          <a:prstGeom prst="rect">
            <a:avLst/>
          </a:prstGeom>
          <a:solidFill>
            <a:schemeClr val="accent6">
              <a:lumMod val="40000"/>
              <a:lumOff val="60000"/>
            </a:schemeClr>
          </a:solidFill>
          <a:ln w="3175">
            <a:solidFill>
              <a:schemeClr val="accent6">
                <a:lumMod val="50000"/>
              </a:schemeClr>
            </a:solidFill>
          </a:ln>
          <a:effectLst/>
          <a:scene3d>
            <a:camera prst="orthographicFront"/>
            <a:lightRig rig="threePt" dir="t"/>
          </a:scene3d>
          <a:sp3d>
            <a:bevelT w="203200" h="152400"/>
          </a:sp3d>
        </p:spPr>
        <p:style>
          <a:lnRef idx="1">
            <a:schemeClr val="dk1"/>
          </a:lnRef>
          <a:fillRef idx="2">
            <a:schemeClr val="dk1"/>
          </a:fillRef>
          <a:effectRef idx="1">
            <a:schemeClr val="dk1"/>
          </a:effectRef>
          <a:fontRef idx="minor">
            <a:schemeClr val="dk1"/>
          </a:fontRef>
        </p:style>
        <p:txBody>
          <a:bodyPr lIns="100588" tIns="50295" rIns="100588" bIns="50295" anchor="ctr"/>
          <a:lstStyle/>
          <a:p>
            <a:pPr algn="just"/>
            <a:r>
              <a:rPr lang="ru-RU" sz="1400" b="1" dirty="0" smtClean="0">
                <a:latin typeface="Tahoma" pitchFamily="34" charset="0"/>
                <a:ea typeface="Tahoma" pitchFamily="34" charset="0"/>
                <a:cs typeface="Tahoma" pitchFamily="34" charset="0"/>
              </a:rPr>
              <a:t>                 производители </a:t>
            </a:r>
            <a:r>
              <a:rPr lang="ru-RU" sz="1400" b="1" dirty="0">
                <a:latin typeface="Tahoma" pitchFamily="34" charset="0"/>
                <a:ea typeface="Tahoma" pitchFamily="34" charset="0"/>
                <a:cs typeface="Tahoma" pitchFamily="34" charset="0"/>
              </a:rPr>
              <a:t>инновационных материалов</a:t>
            </a:r>
            <a:r>
              <a:rPr lang="ru-RU" sz="1400" b="1" dirty="0" smtClean="0">
                <a:latin typeface="Tahoma" pitchFamily="34" charset="0"/>
                <a:ea typeface="Tahoma" pitchFamily="34" charset="0"/>
                <a:cs typeface="Tahoma" pitchFamily="34" charset="0"/>
              </a:rPr>
              <a:t>,</a:t>
            </a:r>
          </a:p>
          <a:p>
            <a:pPr algn="just"/>
            <a:r>
              <a:rPr lang="ru-RU" sz="1400" b="1" dirty="0">
                <a:latin typeface="Tahoma" pitchFamily="34" charset="0"/>
                <a:ea typeface="Tahoma" pitchFamily="34" charset="0"/>
                <a:cs typeface="Tahoma" pitchFamily="34" charset="0"/>
              </a:rPr>
              <a:t> </a:t>
            </a:r>
            <a:r>
              <a:rPr lang="ru-RU" sz="1400" b="1" dirty="0" smtClean="0">
                <a:latin typeface="Tahoma" pitchFamily="34" charset="0"/>
                <a:ea typeface="Tahoma" pitchFamily="34" charset="0"/>
                <a:cs typeface="Tahoma" pitchFamily="34" charset="0"/>
              </a:rPr>
              <a:t>                технологий</a:t>
            </a:r>
            <a:r>
              <a:rPr lang="ru-RU" sz="1400" b="1" dirty="0">
                <a:latin typeface="Tahoma" pitchFamily="34" charset="0"/>
                <a:ea typeface="Tahoma" pitchFamily="34" charset="0"/>
                <a:cs typeface="Tahoma" pitchFamily="34" charset="0"/>
              </a:rPr>
              <a:t>, конструкций и оборудования</a:t>
            </a:r>
          </a:p>
        </p:txBody>
      </p:sp>
      <p:pic>
        <p:nvPicPr>
          <p:cNvPr id="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5530" y="2522363"/>
            <a:ext cx="720165" cy="501312"/>
          </a:xfrm>
          <a:prstGeom prst="rect">
            <a:avLst/>
          </a:prstGeom>
          <a:noFill/>
          <a:ln>
            <a:noFill/>
          </a:ln>
          <a:effectLst/>
          <a:scene3d>
            <a:camera prst="orthographicFront"/>
            <a:lightRig rig="threePt" dir="t"/>
          </a:scene3d>
          <a:sp3d>
            <a:bevelT w="304800" h="1524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5616" y="3392118"/>
            <a:ext cx="720165" cy="501312"/>
          </a:xfrm>
          <a:prstGeom prst="rect">
            <a:avLst/>
          </a:prstGeom>
          <a:noFill/>
          <a:ln>
            <a:noFill/>
          </a:ln>
          <a:effectLst/>
          <a:scene3d>
            <a:camera prst="orthographicFront"/>
            <a:lightRig rig="threePt" dir="t"/>
          </a:scene3d>
          <a:sp3d>
            <a:bevelT w="304800" h="1524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7"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5616" y="4224710"/>
            <a:ext cx="720165" cy="501312"/>
          </a:xfrm>
          <a:prstGeom prst="rect">
            <a:avLst/>
          </a:prstGeom>
          <a:noFill/>
          <a:ln>
            <a:noFill/>
          </a:ln>
          <a:effectLst/>
          <a:scene3d>
            <a:camera prst="orthographicFront"/>
            <a:lightRig rig="threePt" dir="t"/>
          </a:scene3d>
          <a:sp3d>
            <a:bevelT w="304800" h="1524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55325" y="5158564"/>
            <a:ext cx="720165" cy="501312"/>
          </a:xfrm>
          <a:prstGeom prst="rect">
            <a:avLst/>
          </a:prstGeom>
          <a:noFill/>
          <a:ln>
            <a:noFill/>
          </a:ln>
          <a:effectLst/>
          <a:scene3d>
            <a:camera prst="orthographicFront"/>
            <a:lightRig rig="threePt" dir="t"/>
          </a:scene3d>
          <a:sp3d>
            <a:bevelT w="304800" h="1524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2501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10" name="Rectangle 3"/>
          <p:cNvSpPr>
            <a:spLocks noChangeArrowheads="1"/>
          </p:cNvSpPr>
          <p:nvPr>
            <p:custDataLst>
              <p:tags r:id="rId1"/>
            </p:custDataLst>
          </p:nvPr>
        </p:nvSpPr>
        <p:spPr bwMode="auto">
          <a:xfrm>
            <a:off x="1692280" y="1988840"/>
            <a:ext cx="5707063" cy="121552"/>
          </a:xfrm>
          <a:prstGeom prst="rect">
            <a:avLst/>
          </a:prstGeom>
          <a:solidFill>
            <a:srgbClr val="FF8500"/>
          </a:solidFill>
          <a:ln w="9525" algn="ctr">
            <a:noFill/>
            <a:miter lim="800000"/>
            <a:headEnd/>
            <a:tailEnd/>
          </a:ln>
          <a:effectLst>
            <a:outerShdw blurRad="63500" sx="102000" sy="102000" algn="ctr" rotWithShape="0">
              <a:prstClr val="black">
                <a:alpha val="40000"/>
              </a:prstClr>
            </a:outerShdw>
          </a:effectLst>
        </p:spPr>
        <p:txBody>
          <a:bodyPr wrap="none" lIns="83068" tIns="41533" rIns="83068" bIns="41533" anchor="ctr"/>
          <a:lstStyle/>
          <a:p>
            <a:pPr algn="ctr"/>
            <a:endParaRPr lang="en-US" sz="800" dirty="0">
              <a:solidFill>
                <a:srgbClr val="45545F"/>
              </a:solidFill>
            </a:endParaRPr>
          </a:p>
        </p:txBody>
      </p:sp>
      <p:sp>
        <p:nvSpPr>
          <p:cNvPr id="46114" name="Rectangle 4"/>
          <p:cNvSpPr>
            <a:spLocks noChangeArrowheads="1"/>
          </p:cNvSpPr>
          <p:nvPr>
            <p:custDataLst>
              <p:tags r:id="rId2"/>
            </p:custDataLst>
          </p:nvPr>
        </p:nvSpPr>
        <p:spPr bwMode="auto">
          <a:xfrm>
            <a:off x="1692280" y="4531113"/>
            <a:ext cx="5707063" cy="121552"/>
          </a:xfrm>
          <a:prstGeom prst="rect">
            <a:avLst/>
          </a:prstGeom>
          <a:solidFill>
            <a:srgbClr val="FF8500"/>
          </a:solidFill>
          <a:ln w="9525" algn="ctr">
            <a:noFill/>
            <a:miter lim="800000"/>
            <a:headEnd/>
            <a:tailEnd/>
          </a:ln>
          <a:effectLst>
            <a:outerShdw blurRad="63500" sx="102000" sy="102000" algn="ctr" rotWithShape="0">
              <a:prstClr val="black">
                <a:alpha val="40000"/>
              </a:prstClr>
            </a:outerShdw>
          </a:effectLst>
        </p:spPr>
        <p:txBody>
          <a:bodyPr wrap="none" lIns="83068" tIns="41533" rIns="83068" bIns="41533" anchor="ctr"/>
          <a:lstStyle/>
          <a:p>
            <a:pPr algn="ctr"/>
            <a:endParaRPr lang="en-US" sz="800" dirty="0">
              <a:solidFill>
                <a:srgbClr val="45545F"/>
              </a:solidFill>
            </a:endParaRPr>
          </a:p>
        </p:txBody>
      </p:sp>
      <p:sp>
        <p:nvSpPr>
          <p:cNvPr id="46115" name="Text Box 5"/>
          <p:cNvSpPr txBox="1">
            <a:spLocks noChangeArrowheads="1"/>
          </p:cNvSpPr>
          <p:nvPr>
            <p:custDataLst>
              <p:tags r:id="rId3"/>
            </p:custDataLst>
          </p:nvPr>
        </p:nvSpPr>
        <p:spPr bwMode="auto">
          <a:xfrm>
            <a:off x="1803405" y="4114728"/>
            <a:ext cx="4532313" cy="215444"/>
          </a:xfrm>
          <a:prstGeom prst="rect">
            <a:avLst/>
          </a:prstGeom>
          <a:noFill/>
          <a:ln w="9525">
            <a:noFill/>
            <a:miter lim="800000"/>
            <a:headEnd/>
            <a:tailEnd/>
          </a:ln>
        </p:spPr>
        <p:txBody>
          <a:bodyPr lIns="0" tIns="0" rIns="0" bIns="0">
            <a:spAutoFit/>
          </a:bodyPr>
          <a:lstStyle/>
          <a:p>
            <a:endParaRPr lang="ru-RU" sz="1400" dirty="0">
              <a:solidFill>
                <a:srgbClr val="003366"/>
              </a:solidFill>
            </a:endParaRPr>
          </a:p>
        </p:txBody>
      </p:sp>
      <p:sp>
        <p:nvSpPr>
          <p:cNvPr id="46112" name="Text Box 8"/>
          <p:cNvSpPr txBox="1">
            <a:spLocks noChangeArrowheads="1"/>
          </p:cNvSpPr>
          <p:nvPr>
            <p:custDataLst>
              <p:tags r:id="rId4"/>
            </p:custDataLst>
          </p:nvPr>
        </p:nvSpPr>
        <p:spPr bwMode="auto">
          <a:xfrm>
            <a:off x="1692280" y="2692700"/>
            <a:ext cx="5567363" cy="488513"/>
          </a:xfrm>
          <a:prstGeom prst="rect">
            <a:avLst/>
          </a:prstGeom>
          <a:noFill/>
          <a:ln w="9525">
            <a:noFill/>
            <a:miter lim="800000"/>
            <a:headEnd/>
            <a:tailEnd/>
          </a:ln>
        </p:spPr>
        <p:txBody>
          <a:bodyPr lIns="0" tIns="0" rIns="0" bIns="0">
            <a:spAutoFit/>
          </a:bodyPr>
          <a:lstStyle/>
          <a:p>
            <a:pPr algn="ctr" defTabSz="977224"/>
            <a:r>
              <a:rPr lang="ru-RU" sz="3200" dirty="0">
                <a:solidFill>
                  <a:prstClr val="black"/>
                </a:solidFill>
                <a:latin typeface="Tahoma" pitchFamily="34" charset="0"/>
                <a:cs typeface="Tahoma" pitchFamily="34" charset="0"/>
              </a:rPr>
              <a:t>Спасибо за внимание!</a:t>
            </a:r>
          </a:p>
        </p:txBody>
      </p:sp>
      <p:sp>
        <p:nvSpPr>
          <p:cNvPr id="46109" name="Rectangle 4"/>
          <p:cNvSpPr>
            <a:spLocks noChangeArrowheads="1"/>
          </p:cNvSpPr>
          <p:nvPr>
            <p:custDataLst>
              <p:tags r:id="rId5"/>
            </p:custDataLst>
          </p:nvPr>
        </p:nvSpPr>
        <p:spPr bwMode="auto">
          <a:xfrm>
            <a:off x="-26192" y="6704289"/>
            <a:ext cx="9144000" cy="153688"/>
          </a:xfrm>
          <a:prstGeom prst="rect">
            <a:avLst/>
          </a:prstGeom>
          <a:solidFill>
            <a:srgbClr val="FF8500"/>
          </a:solidFill>
          <a:ln w="9525" algn="ctr">
            <a:noFill/>
            <a:miter lim="800000"/>
            <a:headEnd/>
            <a:tailEnd/>
          </a:ln>
          <a:effectLst>
            <a:outerShdw blurRad="63500" sx="102000" sy="102000" algn="ctr" rotWithShape="0">
              <a:prstClr val="black">
                <a:alpha val="40000"/>
              </a:prstClr>
            </a:outerShdw>
          </a:effectLst>
        </p:spPr>
        <p:txBody>
          <a:bodyPr wrap="none" lIns="83068" tIns="41533" rIns="83068" bIns="41533" anchor="ctr"/>
          <a:lstStyle/>
          <a:p>
            <a:pPr algn="ctr"/>
            <a:endParaRPr lang="en-US" sz="800" dirty="0">
              <a:solidFill>
                <a:srgbClr val="45545F"/>
              </a:solidFill>
            </a:endParaRPr>
          </a:p>
        </p:txBody>
      </p:sp>
      <p:graphicFrame>
        <p:nvGraphicFramePr>
          <p:cNvPr id="15" name="Таблица 14"/>
          <p:cNvGraphicFramePr>
            <a:graphicFrameLocks noGrp="1"/>
          </p:cNvGraphicFramePr>
          <p:nvPr>
            <p:extLst>
              <p:ext uri="{D42A27DB-BD31-4B8C-83A1-F6EECF244321}">
                <p14:modId xmlns:p14="http://schemas.microsoft.com/office/powerpoint/2010/main" val="2309685655"/>
              </p:ext>
            </p:extLst>
          </p:nvPr>
        </p:nvGraphicFramePr>
        <p:xfrm>
          <a:off x="1690691" y="2198184"/>
          <a:ext cx="5830816" cy="2255520"/>
        </p:xfrm>
        <a:graphic>
          <a:graphicData uri="http://schemas.openxmlformats.org/drawingml/2006/table">
            <a:tbl>
              <a:tblPr/>
              <a:tblGrid>
                <a:gridCol w="1329178"/>
                <a:gridCol w="4501638"/>
              </a:tblGrid>
              <a:tr h="51816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ahoma" pitchFamily="34" charset="0"/>
                          <a:cs typeface="Tahoma" pitchFamily="34" charset="0"/>
                        </a:rPr>
                        <a:t>Контакты ГК «</a:t>
                      </a:r>
                      <a:r>
                        <a:rPr kumimoji="0" lang="ru-RU" sz="1400" b="1" i="0" u="none" strike="noStrike" cap="none" normalizeH="0" baseline="0" dirty="0" err="1" smtClean="0">
                          <a:ln>
                            <a:noFill/>
                          </a:ln>
                          <a:solidFill>
                            <a:schemeClr val="tx1"/>
                          </a:solidFill>
                          <a:effectLst/>
                          <a:latin typeface="Tahoma" pitchFamily="34" charset="0"/>
                          <a:cs typeface="Tahoma" pitchFamily="34" charset="0"/>
                        </a:rPr>
                        <a:t>Автодор</a:t>
                      </a:r>
                      <a:r>
                        <a:rPr kumimoji="0" lang="ru-RU" sz="1400" b="1" i="0" u="none" strike="noStrike" cap="none" normalizeH="0" baseline="0" dirty="0" smtClean="0">
                          <a:ln>
                            <a:noFill/>
                          </a:ln>
                          <a:solidFill>
                            <a:schemeClr val="tx1"/>
                          </a:solidFill>
                          <a:effectLst/>
                          <a:latin typeface="Tahoma" pitchFamily="34" charset="0"/>
                          <a:cs typeface="Tahoma" pitchFamily="34" charset="0"/>
                        </a:rPr>
                        <a: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Tahoma" pitchFamily="34" charset="0"/>
                        <a:cs typeface="Tahoma"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solidFill>
                  </a:tcPr>
                </a:tc>
                <a:tc hMerge="1">
                  <a:txBody>
                    <a:bodyPr/>
                    <a:lstStyle/>
                    <a:p>
                      <a:endParaRPr lang="ru-RU"/>
                    </a:p>
                  </a:txBody>
                  <a:tcPr/>
                </a:tc>
              </a:tr>
              <a:tr h="518160">
                <a:tc>
                  <a:txBody>
                    <a:bodyPr/>
                    <a:lstStyle/>
                    <a:p>
                      <a:pPr marL="17780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ahoma" pitchFamily="34" charset="0"/>
                          <a:cs typeface="Tahoma" pitchFamily="34" charset="0"/>
                        </a:rPr>
                        <a:t>Адрес</a:t>
                      </a:r>
                      <a:r>
                        <a:rPr kumimoji="0" lang="en-US" sz="1400" b="0" i="0" u="none" strike="noStrike" cap="none" normalizeH="0" baseline="0" dirty="0" smtClean="0">
                          <a:ln>
                            <a:noFill/>
                          </a:ln>
                          <a:solidFill>
                            <a:srgbClr val="000000"/>
                          </a:solidFill>
                          <a:effectLst/>
                          <a:latin typeface="Tahoma" pitchFamily="34" charset="0"/>
                          <a:cs typeface="Tahoma" pitchFamily="34" charset="0"/>
                        </a:rPr>
                        <a:t> </a:t>
                      </a:r>
                      <a:endParaRPr kumimoji="0" lang="ru-RU" sz="1400" b="0" i="0" u="none" strike="noStrike" cap="none" normalizeH="0" baseline="0" dirty="0" smtClean="0">
                        <a:ln>
                          <a:noFill/>
                        </a:ln>
                        <a:solidFill>
                          <a:srgbClr val="000000"/>
                        </a:solidFill>
                        <a:effectLst/>
                        <a:latin typeface="Tahoma" pitchFamily="34" charset="0"/>
                        <a:cs typeface="Tahoma"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534988"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ahoma" pitchFamily="34" charset="0"/>
                          <a:cs typeface="Tahoma" pitchFamily="34" charset="0"/>
                        </a:rPr>
                        <a:t>109074, Москва, Славянская площадь, </a:t>
                      </a:r>
                    </a:p>
                    <a:p>
                      <a:pPr marL="534988"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ahoma" pitchFamily="34" charset="0"/>
                          <a:cs typeface="Tahoma" pitchFamily="34" charset="0"/>
                        </a:rPr>
                        <a:t>дом 2/5/4 стр.3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304800">
                <a:tc>
                  <a:txBody>
                    <a:bodyPr/>
                    <a:lstStyle/>
                    <a:p>
                      <a:pPr marL="17780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ahoma" pitchFamily="34" charset="0"/>
                          <a:cs typeface="Tahoma" pitchFamily="34" charset="0"/>
                        </a:rPr>
                        <a:t>Web </a:t>
                      </a:r>
                      <a:endParaRPr kumimoji="0" lang="ru-RU" sz="1400" b="0" i="0" u="none" strike="noStrike" cap="none" normalizeH="0" baseline="0" dirty="0" smtClean="0">
                        <a:ln>
                          <a:noFill/>
                        </a:ln>
                        <a:solidFill>
                          <a:srgbClr val="000000"/>
                        </a:solidFill>
                        <a:effectLst/>
                        <a:latin typeface="Tahoma" pitchFamily="34" charset="0"/>
                        <a:cs typeface="Tahoma"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534988"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ahoma" pitchFamily="34" charset="0"/>
                          <a:cs typeface="Tahoma" pitchFamily="34" charset="0"/>
                          <a:hlinkClick r:id="rId7"/>
                        </a:rPr>
                        <a:t>www.russianhighways.ru</a:t>
                      </a:r>
                      <a:endParaRPr kumimoji="0" lang="ru-RU" sz="1400" b="0" i="0" u="none" strike="noStrike" cap="none" normalizeH="0" baseline="0" dirty="0" smtClean="0">
                        <a:ln>
                          <a:noFill/>
                        </a:ln>
                        <a:solidFill>
                          <a:srgbClr val="000000"/>
                        </a:solidFill>
                        <a:effectLst/>
                        <a:latin typeface="Tahoma" pitchFamily="34" charset="0"/>
                        <a:cs typeface="Tahoma"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304800">
                <a:tc>
                  <a:txBody>
                    <a:bodyPr/>
                    <a:lstStyle/>
                    <a:p>
                      <a:pPr marL="17780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ahoma" pitchFamily="34" charset="0"/>
                          <a:cs typeface="Tahoma" pitchFamily="34" charset="0"/>
                        </a:rPr>
                        <a:t>E-mail</a:t>
                      </a:r>
                      <a:endParaRPr kumimoji="0" lang="ru-RU" sz="1400" b="0" i="0" u="none" strike="noStrike" cap="none" normalizeH="0" baseline="0" dirty="0" smtClean="0">
                        <a:ln>
                          <a:noFill/>
                        </a:ln>
                        <a:solidFill>
                          <a:srgbClr val="000000"/>
                        </a:solidFill>
                        <a:effectLst/>
                        <a:latin typeface="Tahoma" pitchFamily="34" charset="0"/>
                        <a:cs typeface="Tahoma"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534988"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ahoma" pitchFamily="34" charset="0"/>
                          <a:cs typeface="Tahoma" pitchFamily="34" charset="0"/>
                          <a:hlinkClick r:id="rId8"/>
                        </a:rPr>
                        <a:t>id@russianhighways.ru</a:t>
                      </a:r>
                      <a:r>
                        <a:rPr kumimoji="0" lang="ru-RU" sz="1400" b="0" i="0" u="none" strike="noStrike" cap="none" normalizeH="0" baseline="0" dirty="0" smtClean="0">
                          <a:ln>
                            <a:noFill/>
                          </a:ln>
                          <a:solidFill>
                            <a:srgbClr val="000000"/>
                          </a:solidFill>
                          <a:effectLst/>
                          <a:latin typeface="Tahoma" pitchFamily="34" charset="0"/>
                          <a:cs typeface="Tahoma" pitchFamily="34" charset="0"/>
                        </a:rPr>
                        <a: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304800">
                <a:tc>
                  <a:txBody>
                    <a:bodyPr/>
                    <a:lstStyle/>
                    <a:p>
                      <a:pPr marL="17780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ahoma" pitchFamily="34" charset="0"/>
                          <a:cs typeface="Tahoma" pitchFamily="34" charset="0"/>
                        </a:rPr>
                        <a:t>Телефон</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534988"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ahoma" pitchFamily="34" charset="0"/>
                          <a:cs typeface="Tahoma" pitchFamily="34" charset="0"/>
                        </a:rPr>
                        <a:t>+7 (495) 727-11-95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304800">
                <a:tc>
                  <a:txBody>
                    <a:bodyPr/>
                    <a:lstStyle/>
                    <a:p>
                      <a:pPr marL="17780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ahoma" pitchFamily="34" charset="0"/>
                          <a:cs typeface="Tahoma" pitchFamily="34" charset="0"/>
                        </a:rPr>
                        <a:t>Факс</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534988"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ahoma" pitchFamily="34" charset="0"/>
                          <a:cs typeface="Tahoma" pitchFamily="34" charset="0"/>
                        </a:rPr>
                        <a:t>+7 (495) 784-68-04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bl>
          </a:graphicData>
        </a:graphic>
      </p:graphicFrame>
      <p:sp>
        <p:nvSpPr>
          <p:cNvPr id="16" name="TextBox 15"/>
          <p:cNvSpPr txBox="1"/>
          <p:nvPr/>
        </p:nvSpPr>
        <p:spPr>
          <a:xfrm>
            <a:off x="180513" y="5743804"/>
            <a:ext cx="8848518" cy="865354"/>
          </a:xfrm>
          <a:prstGeom prst="rect">
            <a:avLst/>
          </a:prstGeom>
          <a:noFill/>
        </p:spPr>
        <p:txBody>
          <a:bodyPr wrap="square" lIns="83056" tIns="41528" rIns="83056" bIns="41528" rtlCol="0">
            <a:spAutoFit/>
          </a:bodyPr>
          <a:lstStyle/>
          <a:p>
            <a:pPr algn="just"/>
            <a:r>
              <a:rPr lang="ru-RU" sz="700" dirty="0">
                <a:solidFill>
                  <a:prstClr val="black"/>
                </a:solidFill>
                <a:latin typeface="Tahoma" pitchFamily="34" charset="0"/>
                <a:ea typeface="Tahoma" pitchFamily="34" charset="0"/>
                <a:cs typeface="Tahoma" pitchFamily="34" charset="0"/>
              </a:rPr>
              <a:t>Данный документ не является офертой, изложением существенных условий договоров, официальным сообщением о проведении Государственной компанией «Российские автомобильные дороги» торгов, конкурсов, тендеров, или любым иным аналогичным по статусу документом, который мог бы создать для нее какие бы то ни было обязательства. Данный документ составлен исключительно в информационных целях. Государственная компания «Российские автомобильные дороги» оставляет за собой право в любое время, без какого бы то ни было предварительного предупреждения вносить изменения, удалять и иным, в том числе существенным, образом изменять любую информацию, содержащуюся в данном документе и не несет никаких обязательств по уведомлению о таких изменениях.  Государственная компания ни при каких обстоятельствах не несет никакой ответственности за точность, полноту, актуальность, своевременность, содержание, </a:t>
            </a:r>
            <a:r>
              <a:rPr lang="ru-RU" sz="700" dirty="0" err="1">
                <a:solidFill>
                  <a:prstClr val="black"/>
                </a:solidFill>
                <a:latin typeface="Tahoma" pitchFamily="34" charset="0"/>
                <a:ea typeface="Tahoma" pitchFamily="34" charset="0"/>
                <a:cs typeface="Tahoma" pitchFamily="34" charset="0"/>
              </a:rPr>
              <a:t>востребованность</a:t>
            </a:r>
            <a:r>
              <a:rPr lang="ru-RU" sz="700" dirty="0">
                <a:solidFill>
                  <a:prstClr val="black"/>
                </a:solidFill>
                <a:latin typeface="Tahoma" pitchFamily="34" charset="0"/>
                <a:ea typeface="Tahoma" pitchFamily="34" charset="0"/>
                <a:cs typeface="Tahoma" pitchFamily="34" charset="0"/>
              </a:rPr>
              <a:t> или соответствие любой информации, содержащейся в данном документе, действительности. Государственная компания ни при каких обстоятельствах не несет никакой ответственность за решения и действия, которые были или могли быть совершены и/или от совершения которых воздержались или могли воздержаться вследствие ознакомления с данным документом.</a:t>
            </a:r>
          </a:p>
        </p:txBody>
      </p:sp>
      <p:pic>
        <p:nvPicPr>
          <p:cNvPr id="17" name="Picture 2" descr="C:\Users\V_Korshkov\Desktop\Автодор лого.jpg"/>
          <p:cNvPicPr>
            <a:picLocks noChangeAspect="1" noChangeArrowheads="1"/>
          </p:cNvPicPr>
          <p:nvPr/>
        </p:nvPicPr>
        <p:blipFill>
          <a:blip r:embed="rId9" cstate="print"/>
          <a:srcRect/>
          <a:stretch>
            <a:fillRect/>
          </a:stretch>
        </p:blipFill>
        <p:spPr bwMode="auto">
          <a:xfrm>
            <a:off x="6691315" y="265113"/>
            <a:ext cx="2286000" cy="471487"/>
          </a:xfrm>
          <a:prstGeom prst="rect">
            <a:avLst/>
          </a:prstGeom>
          <a:noFill/>
          <a:ln w="9525">
            <a:noFill/>
            <a:miter lim="800000"/>
            <a:headEnd/>
            <a:tailEnd/>
          </a:ln>
        </p:spPr>
      </p:pic>
    </p:spTree>
    <p:extLst>
      <p:ext uri="{BB962C8B-B14F-4D97-AF65-F5344CB8AC3E}">
        <p14:creationId xmlns:p14="http://schemas.microsoft.com/office/powerpoint/2010/main" val="2335408090"/>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A3Aw.HrpskaoY5qvmvgEt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6fA524_7WUSCj2U4IF.1v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AIFQkgvZ9UGQDSf9HegeK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fnJkcx7HxUGM8hwJWP7uS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6fA524_7WUSCj2U4IF.1vw"/>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3219</TotalTime>
  <Words>510</Words>
  <Application>Microsoft Office PowerPoint</Application>
  <PresentationFormat>Экран (4:3)</PresentationFormat>
  <Paragraphs>61</Paragraphs>
  <Slides>6</Slides>
  <Notes>4</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Презентация PowerPoint</vt:lpstr>
      <vt:lpstr>Презентация PowerPoint</vt:lpstr>
      <vt:lpstr>Критерии отнесения продукции к инновационной</vt:lpstr>
      <vt:lpstr>Рассмотрение предложений</vt:lpstr>
      <vt:lpstr>Инновационная деятельность  Государственной компании</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Научно-техническая деятельность  Государственной компании</dc:title>
  <dc:creator>Волвенкина Елена Викторовна</dc:creator>
  <cp:lastModifiedBy>Стрелков Сергей Константинович</cp:lastModifiedBy>
  <cp:revision>184</cp:revision>
  <cp:lastPrinted>2013-03-18T05:00:49Z</cp:lastPrinted>
  <dcterms:created xsi:type="dcterms:W3CDTF">2013-02-27T13:45:58Z</dcterms:created>
  <dcterms:modified xsi:type="dcterms:W3CDTF">2014-11-19T07:16:47Z</dcterms:modified>
</cp:coreProperties>
</file>